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57" r:id="rId5"/>
    <p:sldId id="268" r:id="rId6"/>
    <p:sldId id="272" r:id="rId7"/>
    <p:sldId id="274" r:id="rId8"/>
    <p:sldId id="275" r:id="rId9"/>
    <p:sldId id="276" r:id="rId10"/>
    <p:sldId id="277" r:id="rId1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11" d="100"/>
          <a:sy n="111" d="100"/>
        </p:scale>
        <p:origin x="594" y="9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4FD2FD-937A-4838-9B8C-C077807BC10B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865531-5EB9-46EE-A3D8-6FDDD889A2E5}">
      <dgm:prSet phldrT="[Text]"/>
      <dgm:spPr/>
      <dgm:t>
        <a:bodyPr/>
        <a:lstStyle/>
        <a:p>
          <a:r>
            <a:rPr lang="en-US" dirty="0"/>
            <a:t>Data Ingestion</a:t>
          </a:r>
        </a:p>
      </dgm:t>
    </dgm:pt>
    <dgm:pt modelId="{24E80C91-2781-447E-A941-F997833BA727}" type="parTrans" cxnId="{1F787CD6-3A42-46A6-8889-C22FD98536C3}">
      <dgm:prSet/>
      <dgm:spPr/>
      <dgm:t>
        <a:bodyPr/>
        <a:lstStyle/>
        <a:p>
          <a:endParaRPr lang="en-US"/>
        </a:p>
      </dgm:t>
    </dgm:pt>
    <dgm:pt modelId="{CBD82D77-DE00-449E-8909-1FA6C79BD375}" type="sibTrans" cxnId="{1F787CD6-3A42-46A6-8889-C22FD98536C3}">
      <dgm:prSet/>
      <dgm:spPr/>
      <dgm:t>
        <a:bodyPr/>
        <a:lstStyle/>
        <a:p>
          <a:endParaRPr lang="en-US"/>
        </a:p>
      </dgm:t>
    </dgm:pt>
    <dgm:pt modelId="{8E6C98F6-26CD-4D5E-A2AC-A23718FACE83}">
      <dgm:prSet/>
      <dgm:spPr/>
      <dgm:t>
        <a:bodyPr/>
        <a:lstStyle/>
        <a:p>
          <a:r>
            <a:rPr lang="en-US" dirty="0"/>
            <a:t>Data Cleaning</a:t>
          </a:r>
        </a:p>
      </dgm:t>
    </dgm:pt>
    <dgm:pt modelId="{46D67860-2D9E-4EFE-BFAE-42B09D403D36}" type="parTrans" cxnId="{8C2D7BAA-DCB8-4E6F-91DD-863B8D4B8415}">
      <dgm:prSet/>
      <dgm:spPr/>
      <dgm:t>
        <a:bodyPr/>
        <a:lstStyle/>
        <a:p>
          <a:endParaRPr lang="en-US"/>
        </a:p>
      </dgm:t>
    </dgm:pt>
    <dgm:pt modelId="{CA2532F8-3272-4A56-BA67-0AF62C803DD1}" type="sibTrans" cxnId="{8C2D7BAA-DCB8-4E6F-91DD-863B8D4B8415}">
      <dgm:prSet/>
      <dgm:spPr/>
      <dgm:t>
        <a:bodyPr/>
        <a:lstStyle/>
        <a:p>
          <a:endParaRPr lang="en-US"/>
        </a:p>
      </dgm:t>
    </dgm:pt>
    <dgm:pt modelId="{25D55468-A1AC-45E3-82B4-593B164A1DEA}">
      <dgm:prSet/>
      <dgm:spPr/>
      <dgm:t>
        <a:bodyPr/>
        <a:lstStyle/>
        <a:p>
          <a:r>
            <a:rPr lang="en-US" dirty="0"/>
            <a:t>Data Manipulation / Wrangling</a:t>
          </a:r>
        </a:p>
      </dgm:t>
    </dgm:pt>
    <dgm:pt modelId="{1C861D06-279D-42E6-BC72-698F790E3E98}" type="parTrans" cxnId="{6EA98E21-D09A-4261-98FE-379D0CEE6E8E}">
      <dgm:prSet/>
      <dgm:spPr/>
      <dgm:t>
        <a:bodyPr/>
        <a:lstStyle/>
        <a:p>
          <a:endParaRPr lang="en-US"/>
        </a:p>
      </dgm:t>
    </dgm:pt>
    <dgm:pt modelId="{C2BD9B82-06A1-4B47-9070-660C7192A389}" type="sibTrans" cxnId="{6EA98E21-D09A-4261-98FE-379D0CEE6E8E}">
      <dgm:prSet/>
      <dgm:spPr/>
      <dgm:t>
        <a:bodyPr/>
        <a:lstStyle/>
        <a:p>
          <a:endParaRPr lang="en-US"/>
        </a:p>
      </dgm:t>
    </dgm:pt>
    <dgm:pt modelId="{418D5408-864F-4389-BE3A-4A465ABC7612}">
      <dgm:prSet/>
      <dgm:spPr/>
      <dgm:t>
        <a:bodyPr/>
        <a:lstStyle/>
        <a:p>
          <a:r>
            <a:rPr lang="pt-BR" dirty="0"/>
            <a:t>SQL</a:t>
          </a:r>
          <a:endParaRPr lang="en-US" dirty="0"/>
        </a:p>
      </dgm:t>
    </dgm:pt>
    <dgm:pt modelId="{6C9DD1B3-2E8D-45E9-B244-5251AE0BFC8A}" type="parTrans" cxnId="{D7978DBD-7ACE-4A6B-AA12-647279CB7A00}">
      <dgm:prSet/>
      <dgm:spPr/>
      <dgm:t>
        <a:bodyPr/>
        <a:lstStyle/>
        <a:p>
          <a:endParaRPr lang="en-US"/>
        </a:p>
      </dgm:t>
    </dgm:pt>
    <dgm:pt modelId="{71657E0F-70C2-4B04-B87B-97BE729BA5C9}" type="sibTrans" cxnId="{D7978DBD-7ACE-4A6B-AA12-647279CB7A00}">
      <dgm:prSet/>
      <dgm:spPr/>
      <dgm:t>
        <a:bodyPr/>
        <a:lstStyle/>
        <a:p>
          <a:endParaRPr lang="en-US"/>
        </a:p>
      </dgm:t>
    </dgm:pt>
    <dgm:pt modelId="{959E19BC-A1DC-49CE-A297-7F994E64DDA2}">
      <dgm:prSet/>
      <dgm:spPr/>
      <dgm:t>
        <a:bodyPr/>
        <a:lstStyle/>
        <a:p>
          <a:r>
            <a:rPr lang="en-US" dirty="0"/>
            <a:t>R</a:t>
          </a:r>
        </a:p>
      </dgm:t>
    </dgm:pt>
    <dgm:pt modelId="{A7721085-13B9-446C-89C1-91B458340703}" type="parTrans" cxnId="{6DDDA251-3898-40A4-83FB-CD4E1C045342}">
      <dgm:prSet/>
      <dgm:spPr/>
      <dgm:t>
        <a:bodyPr/>
        <a:lstStyle/>
        <a:p>
          <a:endParaRPr lang="en-US"/>
        </a:p>
      </dgm:t>
    </dgm:pt>
    <dgm:pt modelId="{B97A731C-FA7F-4A67-AE9F-B8A52E364E8C}" type="sibTrans" cxnId="{6DDDA251-3898-40A4-83FB-CD4E1C045342}">
      <dgm:prSet/>
      <dgm:spPr/>
      <dgm:t>
        <a:bodyPr/>
        <a:lstStyle/>
        <a:p>
          <a:endParaRPr lang="en-US"/>
        </a:p>
      </dgm:t>
    </dgm:pt>
    <dgm:pt modelId="{20E2A41A-4615-4732-BCAF-1993696D469C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D8891811-0423-4908-9892-1FA742328198}" type="parTrans" cxnId="{819A0BA6-1619-4151-823C-D6437276C482}">
      <dgm:prSet/>
      <dgm:spPr/>
      <dgm:t>
        <a:bodyPr/>
        <a:lstStyle/>
        <a:p>
          <a:endParaRPr lang="en-US"/>
        </a:p>
      </dgm:t>
    </dgm:pt>
    <dgm:pt modelId="{CE71D639-22CF-48D1-BAEF-385C59EC1F19}" type="sibTrans" cxnId="{819A0BA6-1619-4151-823C-D6437276C482}">
      <dgm:prSet/>
      <dgm:spPr/>
      <dgm:t>
        <a:bodyPr/>
        <a:lstStyle/>
        <a:p>
          <a:endParaRPr lang="en-US"/>
        </a:p>
      </dgm:t>
    </dgm:pt>
    <dgm:pt modelId="{EABCBC5B-F827-4024-86B2-AECC74AE5784}">
      <dgm:prSet/>
      <dgm:spPr/>
      <dgm:t>
        <a:bodyPr/>
        <a:lstStyle/>
        <a:p>
          <a:r>
            <a:rPr lang="pt-BR" dirty="0"/>
            <a:t>Data Exploration</a:t>
          </a:r>
          <a:endParaRPr lang="en-US" dirty="0"/>
        </a:p>
      </dgm:t>
    </dgm:pt>
    <dgm:pt modelId="{E43A3850-278A-4063-83C3-7A9769C4F4C6}" type="parTrans" cxnId="{A0645334-DC5B-4578-93D8-0F513C5BCD5B}">
      <dgm:prSet/>
      <dgm:spPr/>
      <dgm:t>
        <a:bodyPr/>
        <a:lstStyle/>
        <a:p>
          <a:endParaRPr lang="en-US"/>
        </a:p>
      </dgm:t>
    </dgm:pt>
    <dgm:pt modelId="{ADB732A7-CA51-4BC9-B493-406A31CF7DB4}" type="sibTrans" cxnId="{A0645334-DC5B-4578-93D8-0F513C5BCD5B}">
      <dgm:prSet/>
      <dgm:spPr/>
      <dgm:t>
        <a:bodyPr/>
        <a:lstStyle/>
        <a:p>
          <a:endParaRPr lang="en-US"/>
        </a:p>
      </dgm:t>
    </dgm:pt>
    <dgm:pt modelId="{E44E01E9-A07A-4E05-806C-1A9261CDAD43}">
      <dgm:prSet/>
      <dgm:spPr/>
      <dgm:t>
        <a:bodyPr/>
        <a:lstStyle/>
        <a:p>
          <a:r>
            <a:rPr lang="en-US" dirty="0"/>
            <a:t>Data Visualization</a:t>
          </a:r>
        </a:p>
      </dgm:t>
    </dgm:pt>
    <dgm:pt modelId="{939D6F62-AAC8-4963-B88E-DA0E885529B6}" type="parTrans" cxnId="{2A90FFC4-37E0-4691-B42B-8FAC648F519E}">
      <dgm:prSet/>
      <dgm:spPr/>
      <dgm:t>
        <a:bodyPr/>
        <a:lstStyle/>
        <a:p>
          <a:endParaRPr lang="en-US"/>
        </a:p>
      </dgm:t>
    </dgm:pt>
    <dgm:pt modelId="{524160FE-808B-4955-A324-8D9F663CAA1B}" type="sibTrans" cxnId="{2A90FFC4-37E0-4691-B42B-8FAC648F519E}">
      <dgm:prSet/>
      <dgm:spPr/>
      <dgm:t>
        <a:bodyPr/>
        <a:lstStyle/>
        <a:p>
          <a:endParaRPr lang="en-US"/>
        </a:p>
      </dgm:t>
    </dgm:pt>
    <dgm:pt modelId="{137D70A2-FFD3-4216-AB85-CDC3B29FC48F}">
      <dgm:prSet phldrT="[Text]"/>
      <dgm:spPr/>
      <dgm:t>
        <a:bodyPr/>
        <a:lstStyle/>
        <a:p>
          <a:r>
            <a:rPr lang="en-US" dirty="0"/>
            <a:t>Calling API</a:t>
          </a:r>
        </a:p>
      </dgm:t>
    </dgm:pt>
    <dgm:pt modelId="{2DD32B53-C43D-440F-892F-53F3305A7EEF}" type="parTrans" cxnId="{4EF34CC9-E8F1-487A-A9F4-705B627EB845}">
      <dgm:prSet/>
      <dgm:spPr/>
      <dgm:t>
        <a:bodyPr/>
        <a:lstStyle/>
        <a:p>
          <a:endParaRPr lang="en-US"/>
        </a:p>
      </dgm:t>
    </dgm:pt>
    <dgm:pt modelId="{26E38EFD-74C6-4C89-B8ED-39D3C3701E1D}" type="sibTrans" cxnId="{4EF34CC9-E8F1-487A-A9F4-705B627EB845}">
      <dgm:prSet/>
      <dgm:spPr/>
      <dgm:t>
        <a:bodyPr/>
        <a:lstStyle/>
        <a:p>
          <a:endParaRPr lang="en-US"/>
        </a:p>
      </dgm:t>
    </dgm:pt>
    <dgm:pt modelId="{CD93704E-1998-4147-9EA0-5391191D055B}">
      <dgm:prSet/>
      <dgm:spPr/>
      <dgm:t>
        <a:bodyPr/>
        <a:lstStyle/>
        <a:p>
          <a:r>
            <a:rPr lang="en-US" dirty="0"/>
            <a:t>Remove unnecessary columns</a:t>
          </a:r>
        </a:p>
      </dgm:t>
    </dgm:pt>
    <dgm:pt modelId="{3A1207C6-496D-4813-B292-3DD015EED403}" type="parTrans" cxnId="{F646F3CB-1411-4994-ADBA-C8934DA0FE79}">
      <dgm:prSet/>
      <dgm:spPr/>
      <dgm:t>
        <a:bodyPr/>
        <a:lstStyle/>
        <a:p>
          <a:endParaRPr lang="en-US"/>
        </a:p>
      </dgm:t>
    </dgm:pt>
    <dgm:pt modelId="{9D37A95F-BD7E-4697-B9E0-BD814B008A29}" type="sibTrans" cxnId="{F646F3CB-1411-4994-ADBA-C8934DA0FE79}">
      <dgm:prSet/>
      <dgm:spPr/>
      <dgm:t>
        <a:bodyPr/>
        <a:lstStyle/>
        <a:p>
          <a:endParaRPr lang="en-US"/>
        </a:p>
      </dgm:t>
    </dgm:pt>
    <dgm:pt modelId="{B03EF342-F1AE-43D3-A475-8791C5420A4E}">
      <dgm:prSet/>
      <dgm:spPr/>
      <dgm:t>
        <a:bodyPr/>
        <a:lstStyle/>
        <a:p>
          <a:r>
            <a:rPr lang="en-US"/>
            <a:t>Re-order Dataset</a:t>
          </a:r>
          <a:endParaRPr lang="en-US" dirty="0"/>
        </a:p>
      </dgm:t>
    </dgm:pt>
    <dgm:pt modelId="{F8C775CD-108E-4625-81A4-72F6BD62DAAE}" type="parTrans" cxnId="{9C0A6FDF-D81D-482D-845F-6BF2CEDBC377}">
      <dgm:prSet/>
      <dgm:spPr/>
      <dgm:t>
        <a:bodyPr/>
        <a:lstStyle/>
        <a:p>
          <a:endParaRPr lang="en-US"/>
        </a:p>
      </dgm:t>
    </dgm:pt>
    <dgm:pt modelId="{0BB4C2A4-915D-4F07-BF5F-C651F9EC6E74}" type="sibTrans" cxnId="{9C0A6FDF-D81D-482D-845F-6BF2CEDBC377}">
      <dgm:prSet/>
      <dgm:spPr/>
      <dgm:t>
        <a:bodyPr/>
        <a:lstStyle/>
        <a:p>
          <a:endParaRPr lang="en-US"/>
        </a:p>
      </dgm:t>
    </dgm:pt>
    <dgm:pt modelId="{72B926CE-BD0F-4671-911C-FD9B30AEC692}">
      <dgm:prSet/>
      <dgm:spPr/>
      <dgm:t>
        <a:bodyPr/>
        <a:lstStyle/>
        <a:p>
          <a:r>
            <a:rPr lang="en-US" dirty="0"/>
            <a:t>Export</a:t>
          </a:r>
        </a:p>
      </dgm:t>
    </dgm:pt>
    <dgm:pt modelId="{F0AEE4C4-3557-4DA2-94E6-8B200AE8E570}" type="parTrans" cxnId="{B39FED46-51D9-475B-8CC4-CD497A14A772}">
      <dgm:prSet/>
      <dgm:spPr/>
      <dgm:t>
        <a:bodyPr/>
        <a:lstStyle/>
        <a:p>
          <a:endParaRPr lang="en-US"/>
        </a:p>
      </dgm:t>
    </dgm:pt>
    <dgm:pt modelId="{45F0A887-D2B0-457D-A663-1EA1CDC8C564}" type="sibTrans" cxnId="{B39FED46-51D9-475B-8CC4-CD497A14A772}">
      <dgm:prSet/>
      <dgm:spPr/>
      <dgm:t>
        <a:bodyPr/>
        <a:lstStyle/>
        <a:p>
          <a:endParaRPr lang="en-US"/>
        </a:p>
      </dgm:t>
    </dgm:pt>
    <dgm:pt modelId="{3D862B15-34B7-49DF-9010-195852EE3981}">
      <dgm:prSet/>
      <dgm:spPr/>
      <dgm:t>
        <a:bodyPr/>
        <a:lstStyle/>
        <a:p>
          <a:r>
            <a:rPr lang="en-US" dirty="0"/>
            <a:t>Make Schema</a:t>
          </a:r>
        </a:p>
      </dgm:t>
    </dgm:pt>
    <dgm:pt modelId="{1F15626D-0F7E-491F-9F9F-D89CFC2C2F60}" type="parTrans" cxnId="{81DF5660-E08D-41E6-A221-32790DED5206}">
      <dgm:prSet/>
      <dgm:spPr/>
      <dgm:t>
        <a:bodyPr/>
        <a:lstStyle/>
        <a:p>
          <a:endParaRPr lang="en-US"/>
        </a:p>
      </dgm:t>
    </dgm:pt>
    <dgm:pt modelId="{3CAF8853-A546-4762-BB39-A15319A247AD}" type="sibTrans" cxnId="{81DF5660-E08D-41E6-A221-32790DED5206}">
      <dgm:prSet/>
      <dgm:spPr/>
      <dgm:t>
        <a:bodyPr/>
        <a:lstStyle/>
        <a:p>
          <a:endParaRPr lang="en-US"/>
        </a:p>
      </dgm:t>
    </dgm:pt>
    <dgm:pt modelId="{8990BF11-9BC9-46F4-87BD-20D26E29E823}">
      <dgm:prSet/>
      <dgm:spPr/>
      <dgm:t>
        <a:bodyPr/>
        <a:lstStyle/>
        <a:p>
          <a:r>
            <a:rPr lang="en-US" dirty="0"/>
            <a:t>Importing Dataset</a:t>
          </a:r>
        </a:p>
      </dgm:t>
    </dgm:pt>
    <dgm:pt modelId="{E8B6B632-5614-4556-9C48-6CB2D715C5BA}" type="parTrans" cxnId="{FA12F7B7-1812-4732-B29F-6C8DA2EAAD2C}">
      <dgm:prSet/>
      <dgm:spPr/>
      <dgm:t>
        <a:bodyPr/>
        <a:lstStyle/>
        <a:p>
          <a:endParaRPr lang="en-US"/>
        </a:p>
      </dgm:t>
    </dgm:pt>
    <dgm:pt modelId="{8EAFADD3-F9BE-4D7F-8BD6-375A317A34C2}" type="sibTrans" cxnId="{FA12F7B7-1812-4732-B29F-6C8DA2EAAD2C}">
      <dgm:prSet/>
      <dgm:spPr/>
      <dgm:t>
        <a:bodyPr/>
        <a:lstStyle/>
        <a:p>
          <a:endParaRPr lang="en-US"/>
        </a:p>
      </dgm:t>
    </dgm:pt>
    <dgm:pt modelId="{6DCD29D7-0012-435D-BAFA-2559A5884588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F3C7AC95-4F0B-4413-8389-A98EB3FA0F18}" type="parTrans" cxnId="{C9460039-E517-4D8B-914C-E52D69CA7E7D}">
      <dgm:prSet/>
      <dgm:spPr/>
      <dgm:t>
        <a:bodyPr/>
        <a:lstStyle/>
        <a:p>
          <a:endParaRPr lang="en-US"/>
        </a:p>
      </dgm:t>
    </dgm:pt>
    <dgm:pt modelId="{E9D5FD34-F45F-47F4-BD46-91EC574C2F33}" type="sibTrans" cxnId="{C9460039-E517-4D8B-914C-E52D69CA7E7D}">
      <dgm:prSet/>
      <dgm:spPr/>
      <dgm:t>
        <a:bodyPr/>
        <a:lstStyle/>
        <a:p>
          <a:endParaRPr lang="en-US"/>
        </a:p>
      </dgm:t>
    </dgm:pt>
    <dgm:pt modelId="{335D24FE-368D-44BD-952C-85A59393806F}">
      <dgm:prSet/>
      <dgm:spPr/>
      <dgm:t>
        <a:bodyPr/>
        <a:lstStyle/>
        <a:p>
          <a:r>
            <a:rPr lang="en-US"/>
            <a:t>Data </a:t>
          </a:r>
          <a:r>
            <a:rPr lang="en-US" dirty="0"/>
            <a:t>Analysis</a:t>
          </a:r>
        </a:p>
      </dgm:t>
    </dgm:pt>
    <dgm:pt modelId="{A8574A0D-74D3-4334-BB54-E326601D724D}" type="parTrans" cxnId="{42EB93BB-380D-4081-925F-9FC80D038935}">
      <dgm:prSet/>
      <dgm:spPr/>
      <dgm:t>
        <a:bodyPr/>
        <a:lstStyle/>
        <a:p>
          <a:endParaRPr lang="en-US"/>
        </a:p>
      </dgm:t>
    </dgm:pt>
    <dgm:pt modelId="{ED24BFC9-0D0B-4D72-B9FC-F4AFCB6F19FC}" type="sibTrans" cxnId="{42EB93BB-380D-4081-925F-9FC80D038935}">
      <dgm:prSet/>
      <dgm:spPr/>
      <dgm:t>
        <a:bodyPr/>
        <a:lstStyle/>
        <a:p>
          <a:endParaRPr lang="en-US"/>
        </a:p>
      </dgm:t>
    </dgm:pt>
    <dgm:pt modelId="{45ABBF8A-DA2D-4937-85BD-ABE2550FE364}">
      <dgm:prSet/>
      <dgm:spPr/>
      <dgm:t>
        <a:bodyPr/>
        <a:lstStyle/>
        <a:p>
          <a:r>
            <a:rPr lang="en-US" dirty="0"/>
            <a:t>Spatial Map Plots</a:t>
          </a:r>
        </a:p>
      </dgm:t>
    </dgm:pt>
    <dgm:pt modelId="{D27648A6-9D20-4810-A70E-E6FA0BD261E7}" type="parTrans" cxnId="{D7CC0467-0377-4F2D-A4D2-4305451D2C13}">
      <dgm:prSet/>
      <dgm:spPr/>
      <dgm:t>
        <a:bodyPr/>
        <a:lstStyle/>
        <a:p>
          <a:endParaRPr lang="en-US"/>
        </a:p>
      </dgm:t>
    </dgm:pt>
    <dgm:pt modelId="{EA180A39-9751-4E02-A2C2-5123916CC95E}" type="sibTrans" cxnId="{D7CC0467-0377-4F2D-A4D2-4305451D2C13}">
      <dgm:prSet/>
      <dgm:spPr/>
      <dgm:t>
        <a:bodyPr/>
        <a:lstStyle/>
        <a:p>
          <a:endParaRPr lang="en-US"/>
        </a:p>
      </dgm:t>
    </dgm:pt>
    <dgm:pt modelId="{165DECE6-8C0D-4A0F-A3A8-0CC3D114650A}">
      <dgm:prSet/>
      <dgm:spPr/>
      <dgm:t>
        <a:bodyPr/>
        <a:lstStyle/>
        <a:p>
          <a:r>
            <a:rPr lang="en-US" dirty="0"/>
            <a:t>Scatter Plots</a:t>
          </a:r>
        </a:p>
      </dgm:t>
    </dgm:pt>
    <dgm:pt modelId="{6309587E-C2CA-446E-AAD2-71DD0340D902}" type="parTrans" cxnId="{8D263EC9-8FF8-4BC8-BF81-2F06B740B88E}">
      <dgm:prSet/>
      <dgm:spPr/>
      <dgm:t>
        <a:bodyPr/>
        <a:lstStyle/>
        <a:p>
          <a:endParaRPr lang="en-US"/>
        </a:p>
      </dgm:t>
    </dgm:pt>
    <dgm:pt modelId="{113F2F34-D55E-4CDE-82D6-752376F6CF00}" type="sibTrans" cxnId="{8D263EC9-8FF8-4BC8-BF81-2F06B740B88E}">
      <dgm:prSet/>
      <dgm:spPr/>
      <dgm:t>
        <a:bodyPr/>
        <a:lstStyle/>
        <a:p>
          <a:endParaRPr lang="en-US"/>
        </a:p>
      </dgm:t>
    </dgm:pt>
    <dgm:pt modelId="{036C21E4-107B-452A-A48D-1433520F4B5C}">
      <dgm:prSet/>
      <dgm:spPr/>
      <dgm:t>
        <a:bodyPr/>
        <a:lstStyle/>
        <a:p>
          <a:r>
            <a:rPr lang="en-US" dirty="0" err="1"/>
            <a:t>PTScore</a:t>
          </a:r>
          <a:r>
            <a:rPr lang="en-US" dirty="0"/>
            <a:t> Calculation</a:t>
          </a:r>
        </a:p>
      </dgm:t>
    </dgm:pt>
    <dgm:pt modelId="{78DFE975-AE3C-4C06-9EE4-220BAE701EE3}" type="parTrans" cxnId="{4FCC3D44-73A6-4782-88A6-446C081D6167}">
      <dgm:prSet/>
      <dgm:spPr/>
      <dgm:t>
        <a:bodyPr/>
        <a:lstStyle/>
        <a:p>
          <a:endParaRPr lang="en-US"/>
        </a:p>
      </dgm:t>
    </dgm:pt>
    <dgm:pt modelId="{B558519E-BD42-4A76-BE19-8D607BB4187A}" type="sibTrans" cxnId="{4FCC3D44-73A6-4782-88A6-446C081D6167}">
      <dgm:prSet/>
      <dgm:spPr/>
      <dgm:t>
        <a:bodyPr/>
        <a:lstStyle/>
        <a:p>
          <a:endParaRPr lang="en-US"/>
        </a:p>
      </dgm:t>
    </dgm:pt>
    <dgm:pt modelId="{C0BE651E-B586-473B-8606-5A9C40CBF465}">
      <dgm:prSet/>
      <dgm:spPr/>
      <dgm:t>
        <a:bodyPr/>
        <a:lstStyle/>
        <a:p>
          <a:r>
            <a:rPr lang="en-US" dirty="0"/>
            <a:t>General Statistics</a:t>
          </a:r>
        </a:p>
      </dgm:t>
    </dgm:pt>
    <dgm:pt modelId="{745F2AA5-64A3-4D01-949E-1E1CF46FA631}" type="parTrans" cxnId="{13C63DE9-CF42-49A2-B9C6-065C9625226E}">
      <dgm:prSet/>
      <dgm:spPr/>
      <dgm:t>
        <a:bodyPr/>
        <a:lstStyle/>
        <a:p>
          <a:endParaRPr lang="en-US"/>
        </a:p>
      </dgm:t>
    </dgm:pt>
    <dgm:pt modelId="{1E8282CE-C652-46E7-9C60-7065855696E6}" type="sibTrans" cxnId="{13C63DE9-CF42-49A2-B9C6-065C9625226E}">
      <dgm:prSet/>
      <dgm:spPr/>
      <dgm:t>
        <a:bodyPr/>
        <a:lstStyle/>
        <a:p>
          <a:endParaRPr lang="en-US"/>
        </a:p>
      </dgm:t>
    </dgm:pt>
    <dgm:pt modelId="{4BFB8374-C68B-4108-897D-99370A8F323F}">
      <dgm:prSet phldrT="[Text]"/>
      <dgm:spPr/>
      <dgm:t>
        <a:bodyPr/>
        <a:lstStyle/>
        <a:p>
          <a:r>
            <a:rPr lang="en-US" dirty="0"/>
            <a:t>Import JSON to a Pandas Dataframe</a:t>
          </a:r>
        </a:p>
      </dgm:t>
    </dgm:pt>
    <dgm:pt modelId="{C7799C73-70CC-4DC1-BD86-F911DBF13DCA}" type="parTrans" cxnId="{90A2CDCC-1397-4D0C-BBAD-C76C9B9EDFEA}">
      <dgm:prSet/>
      <dgm:spPr/>
    </dgm:pt>
    <dgm:pt modelId="{C2D69A92-8321-4CC2-9259-6D4EA3862AA7}" type="sibTrans" cxnId="{90A2CDCC-1397-4D0C-BBAD-C76C9B9EDFEA}">
      <dgm:prSet/>
      <dgm:spPr/>
    </dgm:pt>
    <dgm:pt modelId="{DB486AA9-0A1F-465B-8BFB-BD079EA795B4}">
      <dgm:prSet/>
      <dgm:spPr/>
      <dgm:t>
        <a:bodyPr/>
        <a:lstStyle/>
        <a:p>
          <a:r>
            <a:rPr lang="en-US" dirty="0"/>
            <a:t>Remove empty rows</a:t>
          </a:r>
        </a:p>
      </dgm:t>
    </dgm:pt>
    <dgm:pt modelId="{4C18CAA3-2104-411E-9C3F-C844BA6E7916}" type="parTrans" cxnId="{1110D50C-4276-4C56-9839-98923B0A64E4}">
      <dgm:prSet/>
      <dgm:spPr/>
    </dgm:pt>
    <dgm:pt modelId="{3726E786-2E92-4468-B3E8-BABF1E2C6472}" type="sibTrans" cxnId="{1110D50C-4276-4C56-9839-98923B0A64E4}">
      <dgm:prSet/>
      <dgm:spPr/>
    </dgm:pt>
    <dgm:pt modelId="{F2C22618-0276-4AF0-9F4E-2C6709D56272}">
      <dgm:prSet/>
      <dgm:spPr/>
      <dgm:t>
        <a:bodyPr/>
        <a:lstStyle/>
        <a:p>
          <a:r>
            <a:rPr lang="en-US" dirty="0"/>
            <a:t>Rename Columns (Web Scraping)</a:t>
          </a:r>
        </a:p>
      </dgm:t>
    </dgm:pt>
    <dgm:pt modelId="{03A380B0-0FA1-4992-98BB-0AEFA2847E3D}" type="parTrans" cxnId="{72793418-FEEB-4492-B04A-5F3FEF4D6906}">
      <dgm:prSet/>
      <dgm:spPr/>
    </dgm:pt>
    <dgm:pt modelId="{7F7A092E-E547-4745-BD6E-8CC521D69838}" type="sibTrans" cxnId="{72793418-FEEB-4492-B04A-5F3FEF4D6906}">
      <dgm:prSet/>
      <dgm:spPr/>
    </dgm:pt>
    <dgm:pt modelId="{03B0AD93-0E96-4C5D-A0E9-2DB4FA06188E}">
      <dgm:prSet/>
      <dgm:spPr/>
      <dgm:t>
        <a:bodyPr/>
        <a:lstStyle/>
        <a:p>
          <a:r>
            <a:rPr lang="en-US" dirty="0"/>
            <a:t>Merge Datasets</a:t>
          </a:r>
        </a:p>
      </dgm:t>
    </dgm:pt>
    <dgm:pt modelId="{B1BEF877-342B-413B-ADBB-6141CB6B361F}" type="parTrans" cxnId="{C447A306-BDF4-4DB1-8A81-ABB7D1B762EC}">
      <dgm:prSet/>
      <dgm:spPr/>
    </dgm:pt>
    <dgm:pt modelId="{B3EA2046-3877-4C58-AB98-4E33982D3D63}" type="sibTrans" cxnId="{C447A306-BDF4-4DB1-8A81-ABB7D1B762EC}">
      <dgm:prSet/>
      <dgm:spPr/>
    </dgm:pt>
    <dgm:pt modelId="{FAC44F39-17F0-4FB3-B22E-D094BDDA64BD}" type="pres">
      <dgm:prSet presAssocID="{724FD2FD-937A-4838-9B8C-C077807BC10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C09A89E9-8C7E-43C1-B3B7-2B460F62314B}" type="pres">
      <dgm:prSet presAssocID="{20E2A41A-4615-4732-BCAF-1993696D469C}" presName="horFlow" presStyleCnt="0"/>
      <dgm:spPr/>
    </dgm:pt>
    <dgm:pt modelId="{CC772B8B-228C-4C0E-9B72-C932C79CA983}" type="pres">
      <dgm:prSet presAssocID="{20E2A41A-4615-4732-BCAF-1993696D469C}" presName="bigChev" presStyleLbl="node1" presStyleIdx="0" presStyleCnt="3"/>
      <dgm:spPr/>
    </dgm:pt>
    <dgm:pt modelId="{FD48F6CB-10AD-4AA0-B053-9C64F06A4DCF}" type="pres">
      <dgm:prSet presAssocID="{24E80C91-2781-447E-A941-F997833BA727}" presName="parTrans" presStyleCnt="0"/>
      <dgm:spPr/>
    </dgm:pt>
    <dgm:pt modelId="{ABC35E4D-6CA4-4FEB-90B2-63D1E78DE113}" type="pres">
      <dgm:prSet presAssocID="{2D865531-5EB9-46EE-A3D8-6FDDD889A2E5}" presName="node" presStyleLbl="alignAccFollowNode1" presStyleIdx="0" presStyleCnt="7">
        <dgm:presLayoutVars>
          <dgm:bulletEnabled val="1"/>
        </dgm:presLayoutVars>
      </dgm:prSet>
      <dgm:spPr/>
    </dgm:pt>
    <dgm:pt modelId="{FDF9E4D5-EFDC-48C4-A576-979EF72E433E}" type="pres">
      <dgm:prSet presAssocID="{CBD82D77-DE00-449E-8909-1FA6C79BD375}" presName="sibTrans" presStyleCnt="0"/>
      <dgm:spPr/>
    </dgm:pt>
    <dgm:pt modelId="{23C6EFED-438B-408B-A24E-DAD31FF96639}" type="pres">
      <dgm:prSet presAssocID="{8E6C98F6-26CD-4D5E-A2AC-A23718FACE83}" presName="node" presStyleLbl="alignAccFollowNode1" presStyleIdx="1" presStyleCnt="7">
        <dgm:presLayoutVars>
          <dgm:bulletEnabled val="1"/>
        </dgm:presLayoutVars>
      </dgm:prSet>
      <dgm:spPr/>
    </dgm:pt>
    <dgm:pt modelId="{AAC93B54-E32D-4677-996C-DD9FCADAB7E6}" type="pres">
      <dgm:prSet presAssocID="{CA2532F8-3272-4A56-BA67-0AF62C803DD1}" presName="sibTrans" presStyleCnt="0"/>
      <dgm:spPr/>
    </dgm:pt>
    <dgm:pt modelId="{356538F0-D97F-4ED1-A4DE-0582DA466018}" type="pres">
      <dgm:prSet presAssocID="{25D55468-A1AC-45E3-82B4-593B164A1DEA}" presName="node" presStyleLbl="alignAccFollowNode1" presStyleIdx="2" presStyleCnt="7">
        <dgm:presLayoutVars>
          <dgm:bulletEnabled val="1"/>
        </dgm:presLayoutVars>
      </dgm:prSet>
      <dgm:spPr/>
    </dgm:pt>
    <dgm:pt modelId="{B74479DD-4B16-4AD9-9C05-351A8CF7929E}" type="pres">
      <dgm:prSet presAssocID="{20E2A41A-4615-4732-BCAF-1993696D469C}" presName="vSp" presStyleCnt="0"/>
      <dgm:spPr/>
    </dgm:pt>
    <dgm:pt modelId="{C0C3DDCA-621B-4C43-BC28-324C9CF4EDDC}" type="pres">
      <dgm:prSet presAssocID="{418D5408-864F-4389-BE3A-4A465ABC7612}" presName="horFlow" presStyleCnt="0"/>
      <dgm:spPr/>
    </dgm:pt>
    <dgm:pt modelId="{6108FFA4-D33E-4ACB-BBF5-3CC276317D66}" type="pres">
      <dgm:prSet presAssocID="{418D5408-864F-4389-BE3A-4A465ABC7612}" presName="bigChev" presStyleLbl="node1" presStyleIdx="1" presStyleCnt="3"/>
      <dgm:spPr/>
    </dgm:pt>
    <dgm:pt modelId="{97876B91-68C1-4FD1-A2D5-87DC382337C7}" type="pres">
      <dgm:prSet presAssocID="{1F15626D-0F7E-491F-9F9F-D89CFC2C2F60}" presName="parTrans" presStyleCnt="0"/>
      <dgm:spPr/>
    </dgm:pt>
    <dgm:pt modelId="{0535C659-CA98-4E20-BA7E-ABC7CF6A23D5}" type="pres">
      <dgm:prSet presAssocID="{3D862B15-34B7-49DF-9010-195852EE3981}" presName="node" presStyleLbl="alignAccFollowNode1" presStyleIdx="3" presStyleCnt="7">
        <dgm:presLayoutVars>
          <dgm:bulletEnabled val="1"/>
        </dgm:presLayoutVars>
      </dgm:prSet>
      <dgm:spPr/>
    </dgm:pt>
    <dgm:pt modelId="{5D600C10-413F-4A05-875F-084F36469641}" type="pres">
      <dgm:prSet presAssocID="{3CAF8853-A546-4762-BB39-A15319A247AD}" presName="sibTrans" presStyleCnt="0"/>
      <dgm:spPr/>
    </dgm:pt>
    <dgm:pt modelId="{3D95D7B7-6614-4515-934A-282F8A394BA5}" type="pres">
      <dgm:prSet presAssocID="{EABCBC5B-F827-4024-86B2-AECC74AE5784}" presName="node" presStyleLbl="alignAccFollowNode1" presStyleIdx="4" presStyleCnt="7">
        <dgm:presLayoutVars>
          <dgm:bulletEnabled val="1"/>
        </dgm:presLayoutVars>
      </dgm:prSet>
      <dgm:spPr/>
    </dgm:pt>
    <dgm:pt modelId="{83BFD321-FE89-4156-B3D1-4013E91FDB7B}" type="pres">
      <dgm:prSet presAssocID="{418D5408-864F-4389-BE3A-4A465ABC7612}" presName="vSp" presStyleCnt="0"/>
      <dgm:spPr/>
    </dgm:pt>
    <dgm:pt modelId="{66209DF3-517F-4D91-8CC7-5243F4683A47}" type="pres">
      <dgm:prSet presAssocID="{959E19BC-A1DC-49CE-A297-7F994E64DDA2}" presName="horFlow" presStyleCnt="0"/>
      <dgm:spPr/>
    </dgm:pt>
    <dgm:pt modelId="{3AE9FD52-4180-4674-9DC1-901FB4DEEEF8}" type="pres">
      <dgm:prSet presAssocID="{959E19BC-A1DC-49CE-A297-7F994E64DDA2}" presName="bigChev" presStyleLbl="node1" presStyleIdx="2" presStyleCnt="3"/>
      <dgm:spPr/>
    </dgm:pt>
    <dgm:pt modelId="{8777C601-2606-44AA-8D00-EA5D65A5D9C1}" type="pres">
      <dgm:prSet presAssocID="{939D6F62-AAC8-4963-B88E-DA0E885529B6}" presName="parTrans" presStyleCnt="0"/>
      <dgm:spPr/>
    </dgm:pt>
    <dgm:pt modelId="{722AA8A1-A208-4268-AEEA-3E137E0E1B52}" type="pres">
      <dgm:prSet presAssocID="{E44E01E9-A07A-4E05-806C-1A9261CDAD43}" presName="node" presStyleLbl="alignAccFollowNode1" presStyleIdx="5" presStyleCnt="7">
        <dgm:presLayoutVars>
          <dgm:bulletEnabled val="1"/>
        </dgm:presLayoutVars>
      </dgm:prSet>
      <dgm:spPr/>
    </dgm:pt>
    <dgm:pt modelId="{1F85F0D7-601A-45EA-B3FB-9AFB5E03A65B}" type="pres">
      <dgm:prSet presAssocID="{524160FE-808B-4955-A324-8D9F663CAA1B}" presName="sibTrans" presStyleCnt="0"/>
      <dgm:spPr/>
    </dgm:pt>
    <dgm:pt modelId="{1F96AD1A-D64F-407E-8453-42DA89665B70}" type="pres">
      <dgm:prSet presAssocID="{335D24FE-368D-44BD-952C-85A59393806F}" presName="node" presStyleLbl="alignAccFollowNode1" presStyleIdx="6" presStyleCnt="7">
        <dgm:presLayoutVars>
          <dgm:bulletEnabled val="1"/>
        </dgm:presLayoutVars>
      </dgm:prSet>
      <dgm:spPr/>
    </dgm:pt>
  </dgm:ptLst>
  <dgm:cxnLst>
    <dgm:cxn modelId="{85CB3C06-238C-4E22-B74B-35B512272AD5}" type="presOf" srcId="{724FD2FD-937A-4838-9B8C-C077807BC10B}" destId="{FAC44F39-17F0-4FB3-B22E-D094BDDA64BD}" srcOrd="0" destOrd="0" presId="urn:microsoft.com/office/officeart/2005/8/layout/lProcess3"/>
    <dgm:cxn modelId="{C447A306-BDF4-4DB1-8A81-ABB7D1B762EC}" srcId="{25D55468-A1AC-45E3-82B4-593B164A1DEA}" destId="{03B0AD93-0E96-4C5D-A0E9-2DB4FA06188E}" srcOrd="0" destOrd="0" parTransId="{B1BEF877-342B-413B-ADBB-6141CB6B361F}" sibTransId="{B3EA2046-3877-4C58-AB98-4E33982D3D63}"/>
    <dgm:cxn modelId="{EEA9C708-4D54-4DBE-95B6-24B87F612518}" type="presOf" srcId="{CD93704E-1998-4147-9EA0-5391191D055B}" destId="{23C6EFED-438B-408B-A24E-DAD31FF96639}" srcOrd="0" destOrd="1" presId="urn:microsoft.com/office/officeart/2005/8/layout/lProcess3"/>
    <dgm:cxn modelId="{1110D50C-4276-4C56-9839-98923B0A64E4}" srcId="{8E6C98F6-26CD-4D5E-A2AC-A23718FACE83}" destId="{DB486AA9-0A1F-465B-8BFB-BD079EA795B4}" srcOrd="1" destOrd="0" parTransId="{4C18CAA3-2104-411E-9C3F-C844BA6E7916}" sibTransId="{3726E786-2E92-4468-B3E8-BABF1E2C6472}"/>
    <dgm:cxn modelId="{C38A2014-CB89-46E5-B280-FA2C339D9E77}" type="presOf" srcId="{72B926CE-BD0F-4671-911C-FD9B30AEC692}" destId="{356538F0-D97F-4ED1-A4DE-0582DA466018}" srcOrd="0" destOrd="3" presId="urn:microsoft.com/office/officeart/2005/8/layout/lProcess3"/>
    <dgm:cxn modelId="{72793418-FEEB-4492-B04A-5F3FEF4D6906}" srcId="{8E6C98F6-26CD-4D5E-A2AC-A23718FACE83}" destId="{F2C22618-0276-4AF0-9F4E-2C6709D56272}" srcOrd="2" destOrd="0" parTransId="{03A380B0-0FA1-4992-98BB-0AEFA2847E3D}" sibTransId="{7F7A092E-E547-4745-BD6E-8CC521D69838}"/>
    <dgm:cxn modelId="{A03B4A1C-82AD-4768-B025-C5324B489299}" type="presOf" srcId="{E44E01E9-A07A-4E05-806C-1A9261CDAD43}" destId="{722AA8A1-A208-4268-AEEA-3E137E0E1B52}" srcOrd="0" destOrd="0" presId="urn:microsoft.com/office/officeart/2005/8/layout/lProcess3"/>
    <dgm:cxn modelId="{6EA98E21-D09A-4261-98FE-379D0CEE6E8E}" srcId="{20E2A41A-4615-4732-BCAF-1993696D469C}" destId="{25D55468-A1AC-45E3-82B4-593B164A1DEA}" srcOrd="2" destOrd="0" parTransId="{1C861D06-279D-42E6-BC72-698F790E3E98}" sibTransId="{C2BD9B82-06A1-4B47-9070-660C7192A389}"/>
    <dgm:cxn modelId="{66B0D427-2F12-4C07-B74A-586F351E25ED}" type="presOf" srcId="{C0BE651E-B586-473B-8606-5A9C40CBF465}" destId="{3D95D7B7-6614-4515-934A-282F8A394BA5}" srcOrd="0" destOrd="1" presId="urn:microsoft.com/office/officeart/2005/8/layout/lProcess3"/>
    <dgm:cxn modelId="{0CE14D2F-93B1-4EC2-8146-713CEC837D03}" type="presOf" srcId="{335D24FE-368D-44BD-952C-85A59393806F}" destId="{1F96AD1A-D64F-407E-8453-42DA89665B70}" srcOrd="0" destOrd="0" presId="urn:microsoft.com/office/officeart/2005/8/layout/lProcess3"/>
    <dgm:cxn modelId="{CB6E9433-A048-4979-A089-69BA86461948}" type="presOf" srcId="{165DECE6-8C0D-4A0F-A3A8-0CC3D114650A}" destId="{722AA8A1-A208-4268-AEEA-3E137E0E1B52}" srcOrd="0" destOrd="2" presId="urn:microsoft.com/office/officeart/2005/8/layout/lProcess3"/>
    <dgm:cxn modelId="{A0645334-DC5B-4578-93D8-0F513C5BCD5B}" srcId="{418D5408-864F-4389-BE3A-4A465ABC7612}" destId="{EABCBC5B-F827-4024-86B2-AECC74AE5784}" srcOrd="1" destOrd="0" parTransId="{E43A3850-278A-4063-83C3-7A9769C4F4C6}" sibTransId="{ADB732A7-CA51-4BC9-B493-406A31CF7DB4}"/>
    <dgm:cxn modelId="{C9460039-E517-4D8B-914C-E52D69CA7E7D}" srcId="{335D24FE-368D-44BD-952C-85A59393806F}" destId="{6DCD29D7-0012-435D-BAFA-2559A5884588}" srcOrd="0" destOrd="0" parTransId="{F3C7AC95-4F0B-4413-8389-A98EB3FA0F18}" sibTransId="{E9D5FD34-F45F-47F4-BD46-91EC574C2F33}"/>
    <dgm:cxn modelId="{81DF5660-E08D-41E6-A221-32790DED5206}" srcId="{418D5408-864F-4389-BE3A-4A465ABC7612}" destId="{3D862B15-34B7-49DF-9010-195852EE3981}" srcOrd="0" destOrd="0" parTransId="{1F15626D-0F7E-491F-9F9F-D89CFC2C2F60}" sibTransId="{3CAF8853-A546-4762-BB39-A15319A247AD}"/>
    <dgm:cxn modelId="{8FB17363-4875-4BCE-A03A-8B5CCC338CF7}" type="presOf" srcId="{2D865531-5EB9-46EE-A3D8-6FDDD889A2E5}" destId="{ABC35E4D-6CA4-4FEB-90B2-63D1E78DE113}" srcOrd="0" destOrd="0" presId="urn:microsoft.com/office/officeart/2005/8/layout/lProcess3"/>
    <dgm:cxn modelId="{4FCC3D44-73A6-4782-88A6-446C081D6167}" srcId="{335D24FE-368D-44BD-952C-85A59393806F}" destId="{036C21E4-107B-452A-A48D-1433520F4B5C}" srcOrd="1" destOrd="0" parTransId="{78DFE975-AE3C-4C06-9EE4-220BAE701EE3}" sibTransId="{B558519E-BD42-4A76-BE19-8D607BB4187A}"/>
    <dgm:cxn modelId="{B39FED46-51D9-475B-8CC4-CD497A14A772}" srcId="{25D55468-A1AC-45E3-82B4-593B164A1DEA}" destId="{72B926CE-BD0F-4671-911C-FD9B30AEC692}" srcOrd="2" destOrd="0" parTransId="{F0AEE4C4-3557-4DA2-94E6-8B200AE8E570}" sibTransId="{45F0A887-D2B0-457D-A663-1EA1CDC8C564}"/>
    <dgm:cxn modelId="{D7CC0467-0377-4F2D-A4D2-4305451D2C13}" srcId="{E44E01E9-A07A-4E05-806C-1A9261CDAD43}" destId="{45ABBF8A-DA2D-4937-85BD-ABE2550FE364}" srcOrd="0" destOrd="0" parTransId="{D27648A6-9D20-4810-A70E-E6FA0BD261E7}" sibTransId="{EA180A39-9751-4E02-A2C2-5123916CC95E}"/>
    <dgm:cxn modelId="{A6762568-81B7-49F3-BC20-4B2CE57606CE}" type="presOf" srcId="{03B0AD93-0E96-4C5D-A0E9-2DB4FA06188E}" destId="{356538F0-D97F-4ED1-A4DE-0582DA466018}" srcOrd="0" destOrd="1" presId="urn:microsoft.com/office/officeart/2005/8/layout/lProcess3"/>
    <dgm:cxn modelId="{8CC3646D-B480-40D6-8055-8F4BA1C79860}" type="presOf" srcId="{418D5408-864F-4389-BE3A-4A465ABC7612}" destId="{6108FFA4-D33E-4ACB-BBF5-3CC276317D66}" srcOrd="0" destOrd="0" presId="urn:microsoft.com/office/officeart/2005/8/layout/lProcess3"/>
    <dgm:cxn modelId="{6DDDA251-3898-40A4-83FB-CD4E1C045342}" srcId="{724FD2FD-937A-4838-9B8C-C077807BC10B}" destId="{959E19BC-A1DC-49CE-A297-7F994E64DDA2}" srcOrd="2" destOrd="0" parTransId="{A7721085-13B9-446C-89C1-91B458340703}" sibTransId="{B97A731C-FA7F-4A67-AE9F-B8A52E364E8C}"/>
    <dgm:cxn modelId="{42ECD351-A3E5-4AF7-813C-B2BCB91D0600}" type="presOf" srcId="{B03EF342-F1AE-43D3-A475-8791C5420A4E}" destId="{356538F0-D97F-4ED1-A4DE-0582DA466018}" srcOrd="0" destOrd="2" presId="urn:microsoft.com/office/officeart/2005/8/layout/lProcess3"/>
    <dgm:cxn modelId="{6F15DA72-FAB2-4DED-BEB2-63CA2E9F46F0}" type="presOf" srcId="{45ABBF8A-DA2D-4937-85BD-ABE2550FE364}" destId="{722AA8A1-A208-4268-AEEA-3E137E0E1B52}" srcOrd="0" destOrd="1" presId="urn:microsoft.com/office/officeart/2005/8/layout/lProcess3"/>
    <dgm:cxn modelId="{D1570653-DD63-4CA5-A8DA-596C4DA175B4}" type="presOf" srcId="{20E2A41A-4615-4732-BCAF-1993696D469C}" destId="{CC772B8B-228C-4C0E-9B72-C932C79CA983}" srcOrd="0" destOrd="0" presId="urn:microsoft.com/office/officeart/2005/8/layout/lProcess3"/>
    <dgm:cxn modelId="{FBFC1857-A391-4E33-9056-1B84289CE6D5}" type="presOf" srcId="{959E19BC-A1DC-49CE-A297-7F994E64DDA2}" destId="{3AE9FD52-4180-4674-9DC1-901FB4DEEEF8}" srcOrd="0" destOrd="0" presId="urn:microsoft.com/office/officeart/2005/8/layout/lProcess3"/>
    <dgm:cxn modelId="{35A5EF58-1F0D-46B8-A0C3-316CBAC6148E}" type="presOf" srcId="{25D55468-A1AC-45E3-82B4-593B164A1DEA}" destId="{356538F0-D97F-4ED1-A4DE-0582DA466018}" srcOrd="0" destOrd="0" presId="urn:microsoft.com/office/officeart/2005/8/layout/lProcess3"/>
    <dgm:cxn modelId="{2045EE82-4B3B-42D4-8C3D-45C0D6E807FE}" type="presOf" srcId="{DB486AA9-0A1F-465B-8BFB-BD079EA795B4}" destId="{23C6EFED-438B-408B-A24E-DAD31FF96639}" srcOrd="0" destOrd="2" presId="urn:microsoft.com/office/officeart/2005/8/layout/lProcess3"/>
    <dgm:cxn modelId="{FBD1418F-978B-4BC0-A293-F6BA05831827}" type="presOf" srcId="{F2C22618-0276-4AF0-9F4E-2C6709D56272}" destId="{23C6EFED-438B-408B-A24E-DAD31FF96639}" srcOrd="0" destOrd="3" presId="urn:microsoft.com/office/officeart/2005/8/layout/lProcess3"/>
    <dgm:cxn modelId="{39FA1698-BB20-48C1-B5D5-B59E404A325A}" type="presOf" srcId="{8990BF11-9BC9-46F4-87BD-20D26E29E823}" destId="{0535C659-CA98-4E20-BA7E-ABC7CF6A23D5}" srcOrd="0" destOrd="1" presId="urn:microsoft.com/office/officeart/2005/8/layout/lProcess3"/>
    <dgm:cxn modelId="{819A0BA6-1619-4151-823C-D6437276C482}" srcId="{724FD2FD-937A-4838-9B8C-C077807BC10B}" destId="{20E2A41A-4615-4732-BCAF-1993696D469C}" srcOrd="0" destOrd="0" parTransId="{D8891811-0423-4908-9892-1FA742328198}" sibTransId="{CE71D639-22CF-48D1-BAEF-385C59EC1F19}"/>
    <dgm:cxn modelId="{4E1473A6-F394-4D76-A4FC-0231AA2940D4}" type="presOf" srcId="{8E6C98F6-26CD-4D5E-A2AC-A23718FACE83}" destId="{23C6EFED-438B-408B-A24E-DAD31FF96639}" srcOrd="0" destOrd="0" presId="urn:microsoft.com/office/officeart/2005/8/layout/lProcess3"/>
    <dgm:cxn modelId="{8C2D7BAA-DCB8-4E6F-91DD-863B8D4B8415}" srcId="{20E2A41A-4615-4732-BCAF-1993696D469C}" destId="{8E6C98F6-26CD-4D5E-A2AC-A23718FACE83}" srcOrd="1" destOrd="0" parTransId="{46D67860-2D9E-4EFE-BFAE-42B09D403D36}" sibTransId="{CA2532F8-3272-4A56-BA67-0AF62C803DD1}"/>
    <dgm:cxn modelId="{BF5AD4AE-3244-47E0-B463-1F1168DB6388}" type="presOf" srcId="{137D70A2-FFD3-4216-AB85-CDC3B29FC48F}" destId="{ABC35E4D-6CA4-4FEB-90B2-63D1E78DE113}" srcOrd="0" destOrd="1" presId="urn:microsoft.com/office/officeart/2005/8/layout/lProcess3"/>
    <dgm:cxn modelId="{4BC48FB6-087E-48C6-A2E0-A61534DB4969}" type="presOf" srcId="{3D862B15-34B7-49DF-9010-195852EE3981}" destId="{0535C659-CA98-4E20-BA7E-ABC7CF6A23D5}" srcOrd="0" destOrd="0" presId="urn:microsoft.com/office/officeart/2005/8/layout/lProcess3"/>
    <dgm:cxn modelId="{FA12F7B7-1812-4732-B29F-6C8DA2EAAD2C}" srcId="{3D862B15-34B7-49DF-9010-195852EE3981}" destId="{8990BF11-9BC9-46F4-87BD-20D26E29E823}" srcOrd="0" destOrd="0" parTransId="{E8B6B632-5614-4556-9C48-6CB2D715C5BA}" sibTransId="{8EAFADD3-F9BE-4D7F-8BD6-375A317A34C2}"/>
    <dgm:cxn modelId="{42EB93BB-380D-4081-925F-9FC80D038935}" srcId="{959E19BC-A1DC-49CE-A297-7F994E64DDA2}" destId="{335D24FE-368D-44BD-952C-85A59393806F}" srcOrd="1" destOrd="0" parTransId="{A8574A0D-74D3-4334-BB54-E326601D724D}" sibTransId="{ED24BFC9-0D0B-4D72-B9FC-F4AFCB6F19FC}"/>
    <dgm:cxn modelId="{D7978DBD-7ACE-4A6B-AA12-647279CB7A00}" srcId="{724FD2FD-937A-4838-9B8C-C077807BC10B}" destId="{418D5408-864F-4389-BE3A-4A465ABC7612}" srcOrd="1" destOrd="0" parTransId="{6C9DD1B3-2E8D-45E9-B244-5251AE0BFC8A}" sibTransId="{71657E0F-70C2-4B04-B87B-97BE729BA5C9}"/>
    <dgm:cxn modelId="{2A90FFC4-37E0-4691-B42B-8FAC648F519E}" srcId="{959E19BC-A1DC-49CE-A297-7F994E64DDA2}" destId="{E44E01E9-A07A-4E05-806C-1A9261CDAD43}" srcOrd="0" destOrd="0" parTransId="{939D6F62-AAC8-4963-B88E-DA0E885529B6}" sibTransId="{524160FE-808B-4955-A324-8D9F663CAA1B}"/>
    <dgm:cxn modelId="{8D263EC9-8FF8-4BC8-BF81-2F06B740B88E}" srcId="{E44E01E9-A07A-4E05-806C-1A9261CDAD43}" destId="{165DECE6-8C0D-4A0F-A3A8-0CC3D114650A}" srcOrd="1" destOrd="0" parTransId="{6309587E-C2CA-446E-AAD2-71DD0340D902}" sibTransId="{113F2F34-D55E-4CDE-82D6-752376F6CF00}"/>
    <dgm:cxn modelId="{4EF34CC9-E8F1-487A-A9F4-705B627EB845}" srcId="{2D865531-5EB9-46EE-A3D8-6FDDD889A2E5}" destId="{137D70A2-FFD3-4216-AB85-CDC3B29FC48F}" srcOrd="0" destOrd="0" parTransId="{2DD32B53-C43D-440F-892F-53F3305A7EEF}" sibTransId="{26E38EFD-74C6-4C89-B8ED-39D3C3701E1D}"/>
    <dgm:cxn modelId="{F646F3CB-1411-4994-ADBA-C8934DA0FE79}" srcId="{8E6C98F6-26CD-4D5E-A2AC-A23718FACE83}" destId="{CD93704E-1998-4147-9EA0-5391191D055B}" srcOrd="0" destOrd="0" parTransId="{3A1207C6-496D-4813-B292-3DD015EED403}" sibTransId="{9D37A95F-BD7E-4697-B9E0-BD814B008A29}"/>
    <dgm:cxn modelId="{90A2CDCC-1397-4D0C-BBAD-C76C9B9EDFEA}" srcId="{2D865531-5EB9-46EE-A3D8-6FDDD889A2E5}" destId="{4BFB8374-C68B-4108-897D-99370A8F323F}" srcOrd="1" destOrd="0" parTransId="{C7799C73-70CC-4DC1-BD86-F911DBF13DCA}" sibTransId="{C2D69A92-8321-4CC2-9259-6D4EA3862AA7}"/>
    <dgm:cxn modelId="{0F2A9FD4-7466-4099-9C12-7B481DE87E95}" type="presOf" srcId="{6DCD29D7-0012-435D-BAFA-2559A5884588}" destId="{1F96AD1A-D64F-407E-8453-42DA89665B70}" srcOrd="0" destOrd="1" presId="urn:microsoft.com/office/officeart/2005/8/layout/lProcess3"/>
    <dgm:cxn modelId="{C2C625D5-A350-45B3-92EA-BB38C8F711DF}" type="presOf" srcId="{EABCBC5B-F827-4024-86B2-AECC74AE5784}" destId="{3D95D7B7-6614-4515-934A-282F8A394BA5}" srcOrd="0" destOrd="0" presId="urn:microsoft.com/office/officeart/2005/8/layout/lProcess3"/>
    <dgm:cxn modelId="{1F787CD6-3A42-46A6-8889-C22FD98536C3}" srcId="{20E2A41A-4615-4732-BCAF-1993696D469C}" destId="{2D865531-5EB9-46EE-A3D8-6FDDD889A2E5}" srcOrd="0" destOrd="0" parTransId="{24E80C91-2781-447E-A941-F997833BA727}" sibTransId="{CBD82D77-DE00-449E-8909-1FA6C79BD375}"/>
    <dgm:cxn modelId="{1A31CBD9-8BA3-4666-8809-E84EF1F6DE76}" type="presOf" srcId="{036C21E4-107B-452A-A48D-1433520F4B5C}" destId="{1F96AD1A-D64F-407E-8453-42DA89665B70}" srcOrd="0" destOrd="2" presId="urn:microsoft.com/office/officeart/2005/8/layout/lProcess3"/>
    <dgm:cxn modelId="{9C0A6FDF-D81D-482D-845F-6BF2CEDBC377}" srcId="{25D55468-A1AC-45E3-82B4-593B164A1DEA}" destId="{B03EF342-F1AE-43D3-A475-8791C5420A4E}" srcOrd="1" destOrd="0" parTransId="{F8C775CD-108E-4625-81A4-72F6BD62DAAE}" sibTransId="{0BB4C2A4-915D-4F07-BF5F-C651F9EC6E74}"/>
    <dgm:cxn modelId="{13C63DE9-CF42-49A2-B9C6-065C9625226E}" srcId="{EABCBC5B-F827-4024-86B2-AECC74AE5784}" destId="{C0BE651E-B586-473B-8606-5A9C40CBF465}" srcOrd="0" destOrd="0" parTransId="{745F2AA5-64A3-4D01-949E-1E1CF46FA631}" sibTransId="{1E8282CE-C652-46E7-9C60-7065855696E6}"/>
    <dgm:cxn modelId="{6EC42FF2-D758-4794-8EA8-CB408E1D63B5}" type="presOf" srcId="{4BFB8374-C68B-4108-897D-99370A8F323F}" destId="{ABC35E4D-6CA4-4FEB-90B2-63D1E78DE113}" srcOrd="0" destOrd="2" presId="urn:microsoft.com/office/officeart/2005/8/layout/lProcess3"/>
    <dgm:cxn modelId="{3A72F775-79D3-48BE-B0CE-D001AEE63839}" type="presParOf" srcId="{FAC44F39-17F0-4FB3-B22E-D094BDDA64BD}" destId="{C09A89E9-8C7E-43C1-B3B7-2B460F62314B}" srcOrd="0" destOrd="0" presId="urn:microsoft.com/office/officeart/2005/8/layout/lProcess3"/>
    <dgm:cxn modelId="{ADFD61FB-4BEB-4303-9862-C0311DB4BC03}" type="presParOf" srcId="{C09A89E9-8C7E-43C1-B3B7-2B460F62314B}" destId="{CC772B8B-228C-4C0E-9B72-C932C79CA983}" srcOrd="0" destOrd="0" presId="urn:microsoft.com/office/officeart/2005/8/layout/lProcess3"/>
    <dgm:cxn modelId="{3471F137-F37E-40A5-A631-4D478547632E}" type="presParOf" srcId="{C09A89E9-8C7E-43C1-B3B7-2B460F62314B}" destId="{FD48F6CB-10AD-4AA0-B053-9C64F06A4DCF}" srcOrd="1" destOrd="0" presId="urn:microsoft.com/office/officeart/2005/8/layout/lProcess3"/>
    <dgm:cxn modelId="{E7A117DF-C05E-4FA2-8597-44BBF834C152}" type="presParOf" srcId="{C09A89E9-8C7E-43C1-B3B7-2B460F62314B}" destId="{ABC35E4D-6CA4-4FEB-90B2-63D1E78DE113}" srcOrd="2" destOrd="0" presId="urn:microsoft.com/office/officeart/2005/8/layout/lProcess3"/>
    <dgm:cxn modelId="{8EC4A858-5B4D-481A-BE56-89DE009A9F61}" type="presParOf" srcId="{C09A89E9-8C7E-43C1-B3B7-2B460F62314B}" destId="{FDF9E4D5-EFDC-48C4-A576-979EF72E433E}" srcOrd="3" destOrd="0" presId="urn:microsoft.com/office/officeart/2005/8/layout/lProcess3"/>
    <dgm:cxn modelId="{8A7EFD21-3529-4564-966E-D9ABEAE98D4A}" type="presParOf" srcId="{C09A89E9-8C7E-43C1-B3B7-2B460F62314B}" destId="{23C6EFED-438B-408B-A24E-DAD31FF96639}" srcOrd="4" destOrd="0" presId="urn:microsoft.com/office/officeart/2005/8/layout/lProcess3"/>
    <dgm:cxn modelId="{C5613D56-3F5D-480C-9736-276F5032C85B}" type="presParOf" srcId="{C09A89E9-8C7E-43C1-B3B7-2B460F62314B}" destId="{AAC93B54-E32D-4677-996C-DD9FCADAB7E6}" srcOrd="5" destOrd="0" presId="urn:microsoft.com/office/officeart/2005/8/layout/lProcess3"/>
    <dgm:cxn modelId="{844FAD7F-18F3-41F4-9A4A-9B440084B87A}" type="presParOf" srcId="{C09A89E9-8C7E-43C1-B3B7-2B460F62314B}" destId="{356538F0-D97F-4ED1-A4DE-0582DA466018}" srcOrd="6" destOrd="0" presId="urn:microsoft.com/office/officeart/2005/8/layout/lProcess3"/>
    <dgm:cxn modelId="{40D3FD05-B861-4479-95B5-A6A20FD30EB1}" type="presParOf" srcId="{FAC44F39-17F0-4FB3-B22E-D094BDDA64BD}" destId="{B74479DD-4B16-4AD9-9C05-351A8CF7929E}" srcOrd="1" destOrd="0" presId="urn:microsoft.com/office/officeart/2005/8/layout/lProcess3"/>
    <dgm:cxn modelId="{107A8B64-93EF-4372-86CE-A7EA8E93412C}" type="presParOf" srcId="{FAC44F39-17F0-4FB3-B22E-D094BDDA64BD}" destId="{C0C3DDCA-621B-4C43-BC28-324C9CF4EDDC}" srcOrd="2" destOrd="0" presId="urn:microsoft.com/office/officeart/2005/8/layout/lProcess3"/>
    <dgm:cxn modelId="{A8C28B52-CEF1-4A0F-A95C-AF43FBD36ECB}" type="presParOf" srcId="{C0C3DDCA-621B-4C43-BC28-324C9CF4EDDC}" destId="{6108FFA4-D33E-4ACB-BBF5-3CC276317D66}" srcOrd="0" destOrd="0" presId="urn:microsoft.com/office/officeart/2005/8/layout/lProcess3"/>
    <dgm:cxn modelId="{C9730FD4-D89C-44C3-B428-0CD3B31C2A07}" type="presParOf" srcId="{C0C3DDCA-621B-4C43-BC28-324C9CF4EDDC}" destId="{97876B91-68C1-4FD1-A2D5-87DC382337C7}" srcOrd="1" destOrd="0" presId="urn:microsoft.com/office/officeart/2005/8/layout/lProcess3"/>
    <dgm:cxn modelId="{CE4BA869-307E-409D-8608-42A1B7602646}" type="presParOf" srcId="{C0C3DDCA-621B-4C43-BC28-324C9CF4EDDC}" destId="{0535C659-CA98-4E20-BA7E-ABC7CF6A23D5}" srcOrd="2" destOrd="0" presId="urn:microsoft.com/office/officeart/2005/8/layout/lProcess3"/>
    <dgm:cxn modelId="{E8DB9FED-4CE5-417A-BAC9-F668B8C3A83B}" type="presParOf" srcId="{C0C3DDCA-621B-4C43-BC28-324C9CF4EDDC}" destId="{5D600C10-413F-4A05-875F-084F36469641}" srcOrd="3" destOrd="0" presId="urn:microsoft.com/office/officeart/2005/8/layout/lProcess3"/>
    <dgm:cxn modelId="{5B56B219-F258-4888-983D-6CC23551641C}" type="presParOf" srcId="{C0C3DDCA-621B-4C43-BC28-324C9CF4EDDC}" destId="{3D95D7B7-6614-4515-934A-282F8A394BA5}" srcOrd="4" destOrd="0" presId="urn:microsoft.com/office/officeart/2005/8/layout/lProcess3"/>
    <dgm:cxn modelId="{DE82A328-DC8B-47F2-BFB6-8E519DCD5447}" type="presParOf" srcId="{FAC44F39-17F0-4FB3-B22E-D094BDDA64BD}" destId="{83BFD321-FE89-4156-B3D1-4013E91FDB7B}" srcOrd="3" destOrd="0" presId="urn:microsoft.com/office/officeart/2005/8/layout/lProcess3"/>
    <dgm:cxn modelId="{1CBCD47D-E821-4B4A-92CF-8DD599DD5E60}" type="presParOf" srcId="{FAC44F39-17F0-4FB3-B22E-D094BDDA64BD}" destId="{66209DF3-517F-4D91-8CC7-5243F4683A47}" srcOrd="4" destOrd="0" presId="urn:microsoft.com/office/officeart/2005/8/layout/lProcess3"/>
    <dgm:cxn modelId="{4FF1D7FA-B9CB-4D09-9466-FC08219F34C0}" type="presParOf" srcId="{66209DF3-517F-4D91-8CC7-5243F4683A47}" destId="{3AE9FD52-4180-4674-9DC1-901FB4DEEEF8}" srcOrd="0" destOrd="0" presId="urn:microsoft.com/office/officeart/2005/8/layout/lProcess3"/>
    <dgm:cxn modelId="{33E35D98-B3F0-417E-9786-7B054AA0CDEB}" type="presParOf" srcId="{66209DF3-517F-4D91-8CC7-5243F4683A47}" destId="{8777C601-2606-44AA-8D00-EA5D65A5D9C1}" srcOrd="1" destOrd="0" presId="urn:microsoft.com/office/officeart/2005/8/layout/lProcess3"/>
    <dgm:cxn modelId="{97E9E2BB-F0F2-49B1-ADFD-88EBB453FBCA}" type="presParOf" srcId="{66209DF3-517F-4D91-8CC7-5243F4683A47}" destId="{722AA8A1-A208-4268-AEEA-3E137E0E1B52}" srcOrd="2" destOrd="0" presId="urn:microsoft.com/office/officeart/2005/8/layout/lProcess3"/>
    <dgm:cxn modelId="{811D1DFB-B386-410B-A9F2-1239F858A574}" type="presParOf" srcId="{66209DF3-517F-4D91-8CC7-5243F4683A47}" destId="{1F85F0D7-601A-45EA-B3FB-9AFB5E03A65B}" srcOrd="3" destOrd="0" presId="urn:microsoft.com/office/officeart/2005/8/layout/lProcess3"/>
    <dgm:cxn modelId="{B7684BD5-011D-4576-AFAF-4E03756519DB}" type="presParOf" srcId="{66209DF3-517F-4D91-8CC7-5243F4683A47}" destId="{1F96AD1A-D64F-407E-8453-42DA89665B70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772B8B-228C-4C0E-9B72-C932C79CA983}">
      <dsp:nvSpPr>
        <dsp:cNvPr id="0" name=""/>
        <dsp:cNvSpPr/>
      </dsp:nvSpPr>
      <dsp:spPr>
        <a:xfrm>
          <a:off x="6448" y="60968"/>
          <a:ext cx="3308328" cy="132333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33020" rIns="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Python</a:t>
          </a:r>
        </a:p>
      </dsp:txBody>
      <dsp:txXfrm>
        <a:off x="668114" y="60968"/>
        <a:ext cx="1984997" cy="1323331"/>
      </dsp:txXfrm>
    </dsp:sp>
    <dsp:sp modelId="{ABC35E4D-6CA4-4FEB-90B2-63D1E78DE113}">
      <dsp:nvSpPr>
        <dsp:cNvPr id="0" name=""/>
        <dsp:cNvSpPr/>
      </dsp:nvSpPr>
      <dsp:spPr>
        <a:xfrm>
          <a:off x="2884694" y="173451"/>
          <a:ext cx="2745912" cy="109836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Ingestion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Calling API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Import JSON to a Pandas Dataframe</a:t>
          </a:r>
        </a:p>
      </dsp:txBody>
      <dsp:txXfrm>
        <a:off x="3433876" y="173451"/>
        <a:ext cx="1647548" cy="1098364"/>
      </dsp:txXfrm>
    </dsp:sp>
    <dsp:sp modelId="{23C6EFED-438B-408B-A24E-DAD31FF96639}">
      <dsp:nvSpPr>
        <dsp:cNvPr id="0" name=""/>
        <dsp:cNvSpPr/>
      </dsp:nvSpPr>
      <dsp:spPr>
        <a:xfrm>
          <a:off x="5246179" y="173451"/>
          <a:ext cx="2745912" cy="109836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Cleaning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Remove unnecessary columns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Remove empty rows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Rename Columns (Web Scraping)</a:t>
          </a:r>
        </a:p>
      </dsp:txBody>
      <dsp:txXfrm>
        <a:off x="5795361" y="173451"/>
        <a:ext cx="1647548" cy="1098364"/>
      </dsp:txXfrm>
    </dsp:sp>
    <dsp:sp modelId="{356538F0-D97F-4ED1-A4DE-0582DA466018}">
      <dsp:nvSpPr>
        <dsp:cNvPr id="0" name=""/>
        <dsp:cNvSpPr/>
      </dsp:nvSpPr>
      <dsp:spPr>
        <a:xfrm>
          <a:off x="7607663" y="173451"/>
          <a:ext cx="2745912" cy="109836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Manipulation / Wrangling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Merge Datasets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Re-order Dataset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Export</a:t>
          </a:r>
        </a:p>
      </dsp:txBody>
      <dsp:txXfrm>
        <a:off x="8156845" y="173451"/>
        <a:ext cx="1647548" cy="1098364"/>
      </dsp:txXfrm>
    </dsp:sp>
    <dsp:sp modelId="{6108FFA4-D33E-4ACB-BBF5-3CC276317D66}">
      <dsp:nvSpPr>
        <dsp:cNvPr id="0" name=""/>
        <dsp:cNvSpPr/>
      </dsp:nvSpPr>
      <dsp:spPr>
        <a:xfrm>
          <a:off x="6448" y="1569565"/>
          <a:ext cx="3308328" cy="132333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33020" rIns="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200" kern="1200" dirty="0"/>
            <a:t>SQL</a:t>
          </a:r>
          <a:endParaRPr lang="en-US" sz="5200" kern="1200" dirty="0"/>
        </a:p>
      </dsp:txBody>
      <dsp:txXfrm>
        <a:off x="668114" y="1569565"/>
        <a:ext cx="1984997" cy="1323331"/>
      </dsp:txXfrm>
    </dsp:sp>
    <dsp:sp modelId="{0535C659-CA98-4E20-BA7E-ABC7CF6A23D5}">
      <dsp:nvSpPr>
        <dsp:cNvPr id="0" name=""/>
        <dsp:cNvSpPr/>
      </dsp:nvSpPr>
      <dsp:spPr>
        <a:xfrm>
          <a:off x="2884694" y="1682049"/>
          <a:ext cx="2745912" cy="109836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Make Schema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Importing Dataset</a:t>
          </a:r>
        </a:p>
      </dsp:txBody>
      <dsp:txXfrm>
        <a:off x="3433876" y="1682049"/>
        <a:ext cx="1647548" cy="1098364"/>
      </dsp:txXfrm>
    </dsp:sp>
    <dsp:sp modelId="{3D95D7B7-6614-4515-934A-282F8A394BA5}">
      <dsp:nvSpPr>
        <dsp:cNvPr id="0" name=""/>
        <dsp:cNvSpPr/>
      </dsp:nvSpPr>
      <dsp:spPr>
        <a:xfrm>
          <a:off x="5246179" y="1682049"/>
          <a:ext cx="2745912" cy="109836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Data Exploration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General Statistics</a:t>
          </a:r>
        </a:p>
      </dsp:txBody>
      <dsp:txXfrm>
        <a:off x="5795361" y="1682049"/>
        <a:ext cx="1647548" cy="1098364"/>
      </dsp:txXfrm>
    </dsp:sp>
    <dsp:sp modelId="{3AE9FD52-4180-4674-9DC1-901FB4DEEEF8}">
      <dsp:nvSpPr>
        <dsp:cNvPr id="0" name=""/>
        <dsp:cNvSpPr/>
      </dsp:nvSpPr>
      <dsp:spPr>
        <a:xfrm>
          <a:off x="6448" y="3078163"/>
          <a:ext cx="3308328" cy="132333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33020" rIns="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R</a:t>
          </a:r>
        </a:p>
      </dsp:txBody>
      <dsp:txXfrm>
        <a:off x="668114" y="3078163"/>
        <a:ext cx="1984997" cy="1323331"/>
      </dsp:txXfrm>
    </dsp:sp>
    <dsp:sp modelId="{722AA8A1-A208-4268-AEEA-3E137E0E1B52}">
      <dsp:nvSpPr>
        <dsp:cNvPr id="0" name=""/>
        <dsp:cNvSpPr/>
      </dsp:nvSpPr>
      <dsp:spPr>
        <a:xfrm>
          <a:off x="2884694" y="3190646"/>
          <a:ext cx="2745912" cy="109836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Visualization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Spatial Map Plots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Scatter Plots</a:t>
          </a:r>
        </a:p>
      </dsp:txBody>
      <dsp:txXfrm>
        <a:off x="3433876" y="3190646"/>
        <a:ext cx="1647548" cy="1098364"/>
      </dsp:txXfrm>
    </dsp:sp>
    <dsp:sp modelId="{1F96AD1A-D64F-407E-8453-42DA89665B70}">
      <dsp:nvSpPr>
        <dsp:cNvPr id="0" name=""/>
        <dsp:cNvSpPr/>
      </dsp:nvSpPr>
      <dsp:spPr>
        <a:xfrm>
          <a:off x="5246179" y="3190646"/>
          <a:ext cx="2745912" cy="109836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Data </a:t>
          </a:r>
          <a:r>
            <a:rPr lang="en-US" sz="1300" kern="1200" dirty="0"/>
            <a:t>Analysis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Linear Regression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/>
            <a:t>PTScore</a:t>
          </a:r>
          <a:r>
            <a:rPr lang="en-US" sz="1000" kern="1200" dirty="0"/>
            <a:t> Calculation</a:t>
          </a:r>
        </a:p>
      </dsp:txBody>
      <dsp:txXfrm>
        <a:off x="5795361" y="3190646"/>
        <a:ext cx="1647548" cy="1098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12/06/21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12/06/21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12/06/21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12/06/21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12/06/21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12/06/21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12/06/21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12/06/21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12/06/21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12/06/21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12/06/21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12/06/21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12/06/21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12/06/21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Analyzing Means of Commute to Work in the United States: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 Census Data Exploration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D07494-4D99-4ACE-830E-14CDCFF6AADA}"/>
              </a:ext>
            </a:extLst>
          </p:cNvPr>
          <p:cNvSpPr txBox="1"/>
          <p:nvPr/>
        </p:nvSpPr>
        <p:spPr>
          <a:xfrm>
            <a:off x="2093912" y="4400549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/>
              <a:t>Sagar D. Goswami</a:t>
            </a:r>
          </a:p>
          <a:p>
            <a:pPr algn="r"/>
            <a:r>
              <a:rPr lang="en-US" sz="1800" dirty="0"/>
              <a:t>AIT-580 | Data Analytics Research Project</a:t>
            </a:r>
          </a:p>
          <a:p>
            <a:pPr algn="r"/>
            <a:r>
              <a:rPr lang="en-US" sz="1800" dirty="0"/>
              <a:t>Dr. Foxwell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CFF84A0-9AEF-4BCB-9131-ED94EAA91D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284">
        <p:fade/>
      </p:transition>
    </mc:Choice>
    <mc:Fallback>
      <p:transition spd="med" advTm="182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1-Year American Census Survey (ACS)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Accessed through the US Census Data API</a:t>
            </a:r>
          </a:p>
          <a:p>
            <a:r>
              <a:rPr lang="en-US" dirty="0"/>
              <a:t>Data for entire US, Regions, Divisions, States, and County formats</a:t>
            </a:r>
          </a:p>
          <a:p>
            <a:r>
              <a:rPr lang="en-US" dirty="0"/>
              <a:t>21 Key Metrics for “Means of Transportation to Work”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1985FB-D16F-4EF2-8C5E-58309BC622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32" b="15616"/>
          <a:stretch/>
        </p:blipFill>
        <p:spPr>
          <a:xfrm>
            <a:off x="4113212" y="3276600"/>
            <a:ext cx="3816597" cy="3459163"/>
          </a:xfrm>
          <a:prstGeom prst="rect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54E54BD-41A6-4D0F-BDEB-C70DC97CEC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9514">
        <p:fade/>
      </p:transition>
    </mc:Choice>
    <mc:Fallback>
      <p:transition spd="med" advTm="495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trend for Public Transportation Usage in the United States?</a:t>
            </a:r>
          </a:p>
          <a:p>
            <a:r>
              <a:rPr lang="en-US" dirty="0"/>
              <a:t>Identify the regions, which have scope for improving the Public Transportation System</a:t>
            </a:r>
          </a:p>
          <a:p>
            <a:r>
              <a:rPr lang="en-US" dirty="0"/>
              <a:t>Is there any significant relationship between Public Transportation Usage and other socio-economic variables?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6065D9C-BDC2-4EAD-99A9-8EFFEE28C2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78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296">
        <p:fade/>
      </p:transition>
    </mc:Choice>
    <mc:Fallback>
      <p:transition spd="med" advTm="252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2133C-DEB3-4C90-9F07-5F3E7B9A5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961" y="304800"/>
            <a:ext cx="10360501" cy="1223963"/>
          </a:xfrm>
        </p:spPr>
        <p:txBody>
          <a:bodyPr/>
          <a:lstStyle/>
          <a:p>
            <a:r>
              <a:rPr lang="en-US" dirty="0"/>
              <a:t>Research Methodology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69E50C-F4E5-4948-9FC6-B5D28B5C0B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3018753"/>
              </p:ext>
            </p:extLst>
          </p:nvPr>
        </p:nvGraphicFramePr>
        <p:xfrm>
          <a:off x="1219200" y="1701800"/>
          <a:ext cx="10360025" cy="4462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3B2AD29-6EA0-452E-BECD-5E463E6D40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62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8578">
        <p:fade/>
      </p:transition>
    </mc:Choice>
    <mc:Fallback>
      <p:transition spd="med" advTm="1285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BBE37640-D51A-4473-AD20-5C384A813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271" y="1498601"/>
            <a:ext cx="4031117" cy="24003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13F794A-B2BB-4E7A-96F9-B1D33E57C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271" y="3954463"/>
            <a:ext cx="4031117" cy="24106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5DA228C-C38A-422B-9849-84379E5F4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949" y="1498600"/>
            <a:ext cx="3670133" cy="2493963"/>
          </a:xfrm>
          <a:prstGeom prst="rect">
            <a:avLst/>
          </a:prstGeom>
        </p:spPr>
      </p:pic>
      <p:pic>
        <p:nvPicPr>
          <p:cNvPr id="30" name="Picture 29" descr="Text&#10;&#10;Description automatically generated with medium confidence">
            <a:extLst>
              <a:ext uri="{FF2B5EF4-FFF2-40B4-BE49-F238E27FC236}">
                <a16:creationId xmlns:a16="http://schemas.microsoft.com/office/drawing/2014/main" id="{408200E2-71EA-4FD3-B030-37D378F30C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4950" y="4046537"/>
            <a:ext cx="3699008" cy="231862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C4AA2AF-B0FD-432E-9AFD-524AAF1A7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dirty="0"/>
              <a:t>Research Findings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117FA78-BF0C-46E4-93FB-338CDF9BF1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14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103">
        <p:fade/>
      </p:transition>
    </mc:Choice>
    <mc:Fallback>
      <p:transition spd="med" advTm="1501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595" x="4114800" y="6445250"/>
          <p14:tracePt t="8965" x="3492500" y="6618288"/>
          <p14:tracePt t="8970" x="3444875" y="6427788"/>
          <p14:tracePt t="8977" x="3389313" y="6132513"/>
          <p14:tracePt t="8984" x="3365500" y="5861050"/>
          <p14:tracePt t="8992" x="3333750" y="5573713"/>
          <p14:tracePt t="8999" x="3292475" y="5262563"/>
          <p14:tracePt t="9006" x="3276600" y="5016500"/>
          <p14:tracePt t="9015" x="3236913" y="4745038"/>
          <p14:tracePt t="9020" x="3228975" y="4505325"/>
          <p14:tracePt t="9027" x="3205163" y="4322763"/>
          <p14:tracePt t="9034" x="3181350" y="4178300"/>
          <p14:tracePt t="9041" x="3173413" y="4067175"/>
          <p14:tracePt t="9049" x="3165475" y="3987800"/>
          <p14:tracePt t="9056" x="3149600" y="3906838"/>
          <p14:tracePt t="9064" x="3141663" y="3859213"/>
          <p14:tracePt t="9070" x="3133725" y="3819525"/>
          <p14:tracePt t="9077" x="3125788" y="3803650"/>
          <p14:tracePt t="9084" x="3117850" y="3787775"/>
          <p14:tracePt t="9113" x="3109913" y="3787775"/>
          <p14:tracePt t="9433" x="3109913" y="3748088"/>
          <p14:tracePt t="9440" x="3125788" y="3684588"/>
          <p14:tracePt t="9447" x="3141663" y="3605213"/>
          <p14:tracePt t="9454" x="3149600" y="3532188"/>
          <p14:tracePt t="9461" x="3157538" y="3444875"/>
          <p14:tracePt t="9468" x="3165475" y="3373438"/>
          <p14:tracePt t="9476" x="3189288" y="3294063"/>
          <p14:tracePt t="9482" x="3197225" y="3221038"/>
          <p14:tracePt t="9489" x="3197225" y="3141663"/>
          <p14:tracePt t="9498" x="3197225" y="3078163"/>
          <p14:tracePt t="9504" x="3197225" y="3030538"/>
          <p14:tracePt t="9511" x="3197225" y="2998788"/>
          <p14:tracePt t="9518" x="3197225" y="2967038"/>
          <p14:tracePt t="9526" x="3181350" y="2951163"/>
          <p14:tracePt t="9540" x="3181350" y="2943225"/>
          <p14:tracePt t="9548" x="3173413" y="2935288"/>
          <p14:tracePt t="9560" x="3165475" y="2935288"/>
          <p14:tracePt t="9575" x="3149600" y="2935288"/>
          <p14:tracePt t="9582" x="3141663" y="2935288"/>
          <p14:tracePt t="9589" x="3133725" y="2935288"/>
          <p14:tracePt t="9597" x="3117850" y="2935288"/>
          <p14:tracePt t="9603" x="3101975" y="2935288"/>
          <p14:tracePt t="9611" x="3086100" y="2943225"/>
          <p14:tracePt t="9617" x="3078163" y="2943225"/>
          <p14:tracePt t="9625" x="3070225" y="2951163"/>
          <p14:tracePt t="9632" x="3062288" y="2951163"/>
          <p14:tracePt t="9639" x="3054350" y="2951163"/>
          <p14:tracePt t="9646" x="3038475" y="2951163"/>
          <p14:tracePt t="9661" x="3030538" y="2951163"/>
          <p14:tracePt t="9674" x="3022600" y="2951163"/>
          <p14:tracePt t="9681" x="3014663" y="2951163"/>
          <p14:tracePt t="9703" x="3006725" y="2951163"/>
          <p14:tracePt t="9710" x="2990850" y="2943225"/>
          <p14:tracePt t="9717" x="2990850" y="2935288"/>
          <p14:tracePt t="9724" x="2982913" y="2935288"/>
          <p14:tracePt t="9731" x="2974975" y="2935288"/>
          <p14:tracePt t="9738" x="2967038" y="2935288"/>
          <p14:tracePt t="9746" x="2957513" y="2919413"/>
          <p14:tracePt t="9752" x="2941638" y="2919413"/>
          <p14:tracePt t="9760" x="2933700" y="2919413"/>
          <p14:tracePt t="9767" x="2933700" y="2909888"/>
          <p14:tracePt t="9774" x="2917825" y="2909888"/>
          <p14:tracePt t="9781" x="2917825" y="2901950"/>
          <p14:tracePt t="9788" x="2909888" y="2901950"/>
          <p14:tracePt t="9802" x="2901950" y="2901950"/>
          <p14:tracePt t="9816" x="2894013" y="2901950"/>
          <p14:tracePt t="9831" x="2886075" y="2901950"/>
          <p14:tracePt t="9909" x="2878138" y="2901950"/>
          <p14:tracePt t="9966" x="2870200" y="2909888"/>
          <p14:tracePt t="10016" x="2870200" y="2927350"/>
          <p14:tracePt t="10031" x="2870200" y="2935288"/>
          <p14:tracePt t="10037" x="2862263" y="2935288"/>
          <p14:tracePt t="10044" x="2862263" y="2951163"/>
          <p14:tracePt t="10066" x="2862263" y="2959100"/>
          <p14:tracePt t="10081" x="2862263" y="2974975"/>
          <p14:tracePt t="10123" x="2862263" y="2982913"/>
          <p14:tracePt t="10173" x="2862263" y="2990850"/>
          <p14:tracePt t="10186" x="2862263" y="2998788"/>
          <p14:tracePt t="10237" x="2854325" y="3006725"/>
          <p14:tracePt t="10272" x="2854325" y="3014663"/>
          <p14:tracePt t="10315" x="2854325" y="3022600"/>
          <p14:tracePt t="10350" x="2854325" y="3030538"/>
          <p14:tracePt t="10656" x="2854325" y="3038475"/>
          <p14:tracePt t="10748" x="2862263" y="3038475"/>
          <p14:tracePt t="10820" x="2862263" y="3046413"/>
          <p14:tracePt t="10862" x="2870200" y="3054350"/>
          <p14:tracePt t="10883" x="2870200" y="3062288"/>
          <p14:tracePt t="10926" x="2870200" y="3070225"/>
          <p14:tracePt t="10940" x="2878138" y="3070225"/>
          <p14:tracePt t="10955" x="2878138" y="3078163"/>
          <p14:tracePt t="10976" x="2894013" y="3086100"/>
          <p14:tracePt t="11026" x="2894013" y="3094038"/>
          <p14:tracePt t="11033" x="2901950" y="3094038"/>
          <p14:tracePt t="11054" x="2901950" y="3101975"/>
          <p14:tracePt t="11083" x="2909888" y="3109913"/>
          <p14:tracePt t="11104" x="2909888" y="3117850"/>
          <p14:tracePt t="11118" x="2917825" y="3117850"/>
          <p14:tracePt t="11147" x="2917825" y="3125788"/>
          <p14:tracePt t="11154" x="2925763" y="3125788"/>
          <p14:tracePt t="11168" x="2925763" y="3133725"/>
          <p14:tracePt t="11197" x="2941638" y="3141663"/>
          <p14:tracePt t="11203" x="2941638" y="3149600"/>
          <p14:tracePt t="11217" x="2941638" y="3157538"/>
          <p14:tracePt t="11246" x="2941638" y="3165475"/>
          <p14:tracePt t="11253" x="2949575" y="3165475"/>
          <p14:tracePt t="11260" x="2949575" y="3173413"/>
          <p14:tracePt t="11282" x="2957513" y="3181350"/>
          <p14:tracePt t="11289" x="2957513" y="3189288"/>
          <p14:tracePt t="11297" x="2957513" y="3197225"/>
          <p14:tracePt t="11310" x="2957513" y="3205163"/>
          <p14:tracePt t="11317" x="2957513" y="3213100"/>
          <p14:tracePt t="11331" x="2957513" y="3221038"/>
          <p14:tracePt t="11346" x="2967038" y="3228975"/>
          <p14:tracePt t="11374" x="2967038" y="3236913"/>
          <p14:tracePt t="11509" x="2974975" y="3236913"/>
          <p14:tracePt t="12604" x="2982913" y="3236913"/>
          <p14:tracePt t="12612" x="2998788" y="3236913"/>
          <p14:tracePt t="12618" x="3006725" y="3236913"/>
          <p14:tracePt t="12626" x="3030538" y="3236913"/>
          <p14:tracePt t="12633" x="3038475" y="3236913"/>
          <p14:tracePt t="12640" x="3054350" y="3236913"/>
          <p14:tracePt t="12647" x="3094038" y="3244850"/>
          <p14:tracePt t="12654" x="3109913" y="3244850"/>
          <p14:tracePt t="12662" x="3125788" y="3252788"/>
          <p14:tracePt t="12668" x="3157538" y="3252788"/>
          <p14:tracePt t="12676" x="3181350" y="3252788"/>
          <p14:tracePt t="12682" x="3213100" y="3262313"/>
          <p14:tracePt t="12690" x="3244850" y="3278188"/>
          <p14:tracePt t="12698" x="3284538" y="3294063"/>
          <p14:tracePt t="12704" x="3325813" y="3302000"/>
          <p14:tracePt t="12711" x="3365500" y="3309938"/>
          <p14:tracePt t="12718" x="3413125" y="3309938"/>
          <p14:tracePt t="12726" x="3460750" y="3317875"/>
          <p14:tracePt t="12732" x="3492500" y="3317875"/>
          <p14:tracePt t="12739" x="3524250" y="3325813"/>
          <p14:tracePt t="12748" x="3548063" y="3325813"/>
          <p14:tracePt t="12753" x="3571875" y="3333750"/>
          <p14:tracePt t="12761" x="3595688" y="3333750"/>
          <p14:tracePt t="12768" x="3611563" y="3333750"/>
          <p14:tracePt t="12775" x="3627438" y="3333750"/>
          <p14:tracePt t="12782" x="3643313" y="3333750"/>
          <p14:tracePt t="12789" x="3668713" y="3333750"/>
          <p14:tracePt t="12798" x="3692525" y="3333750"/>
          <p14:tracePt t="12803" x="3708400" y="3333750"/>
          <p14:tracePt t="12810" x="3724275" y="3333750"/>
          <p14:tracePt t="12817" x="3748088" y="3333750"/>
          <p14:tracePt t="12825" x="3763963" y="3333750"/>
          <p14:tracePt t="12832" x="3779838" y="3325813"/>
          <p14:tracePt t="12839" x="3787775" y="3325813"/>
          <p14:tracePt t="12848" x="3803650" y="3325813"/>
          <p14:tracePt t="12853" x="3811588" y="3317875"/>
          <p14:tracePt t="12861" x="3827463" y="3317875"/>
          <p14:tracePt t="12875" x="3835400" y="3317875"/>
          <p14:tracePt t="12889" x="3843338" y="3317875"/>
          <p14:tracePt t="12897" x="3851275" y="3317875"/>
          <p14:tracePt t="12903" x="3859213" y="3309938"/>
          <p14:tracePt t="12931" x="3867150" y="3309938"/>
          <p14:tracePt t="13003" x="3875088" y="3309938"/>
          <p14:tracePt t="13408" x="3867150" y="3309938"/>
          <p14:tracePt t="13501" x="3867150" y="3302000"/>
          <p14:tracePt t="37816" x="3875088" y="3302000"/>
          <p14:tracePt t="37823" x="3890963" y="3286125"/>
          <p14:tracePt t="37829" x="3922713" y="3270250"/>
          <p14:tracePt t="37836" x="3938588" y="3252788"/>
          <p14:tracePt t="37844" x="3954463" y="3236913"/>
          <p14:tracePt t="37851" x="3986213" y="3221038"/>
          <p14:tracePt t="37858" x="4002088" y="3213100"/>
          <p14:tracePt t="37866" x="4027488" y="3197225"/>
          <p14:tracePt t="37872" x="4059238" y="3173413"/>
          <p14:tracePt t="37880" x="4067175" y="3157538"/>
          <p14:tracePt t="37887" x="4083050" y="3149600"/>
          <p14:tracePt t="37894" x="4098925" y="3133725"/>
          <p14:tracePt t="37905" x="4122738" y="3109913"/>
          <p14:tracePt t="37908" x="4130675" y="3101975"/>
          <p14:tracePt t="37915" x="4146550" y="3094038"/>
          <p14:tracePt t="37922" x="4154488" y="3078163"/>
          <p14:tracePt t="37930" x="4162425" y="3078163"/>
          <p14:tracePt t="37936" x="4178300" y="3070225"/>
          <p14:tracePt t="37951" x="4178300" y="3054350"/>
          <p14:tracePt t="37957" x="4186238" y="3054350"/>
          <p14:tracePt t="37993" x="4186238" y="3046413"/>
          <p14:tracePt t="38007" x="4194175" y="3046413"/>
          <p14:tracePt t="38050" x="4202113" y="3038475"/>
          <p14:tracePt t="38064" x="4202113" y="3030538"/>
          <p14:tracePt t="38072" x="4210050" y="3022600"/>
          <p14:tracePt t="38086" x="4217988" y="3022600"/>
          <p14:tracePt t="38101" x="4217988" y="3014663"/>
          <p14:tracePt t="38107" x="4225925" y="3014663"/>
          <p14:tracePt t="38122" x="4225925" y="3006725"/>
          <p14:tracePt t="38179" x="4225925" y="2998788"/>
          <p14:tracePt t="38221" x="4225925" y="2990850"/>
          <p14:tracePt t="38264" x="4225925" y="2982913"/>
          <p14:tracePt t="38292" x="4225925" y="2974975"/>
          <p14:tracePt t="38299" x="4217988" y="2974975"/>
          <p14:tracePt t="38307" x="4217988" y="2959100"/>
          <p14:tracePt t="38313" x="4210050" y="2959100"/>
          <p14:tracePt t="38321" x="4210050" y="2951163"/>
          <p14:tracePt t="38335" x="4210050" y="2943225"/>
          <p14:tracePt t="38342" x="4210050" y="2935288"/>
          <p14:tracePt t="38364" x="4210050" y="2927350"/>
          <p14:tracePt t="38399" x="4210050" y="2909888"/>
          <p14:tracePt t="38414" x="4210050" y="2901950"/>
          <p14:tracePt t="38427" x="4210050" y="2894013"/>
          <p14:tracePt t="38435" x="4210050" y="2886075"/>
          <p14:tracePt t="38441" x="4210050" y="2878138"/>
          <p14:tracePt t="38448" x="4210050" y="2862263"/>
          <p14:tracePt t="38456" x="4210050" y="2854325"/>
          <p14:tracePt t="38470" x="4210050" y="2846388"/>
          <p14:tracePt t="38484" x="4210050" y="2838450"/>
          <p14:tracePt t="38492" x="4210050" y="2830513"/>
          <p14:tracePt t="38505" x="4210050" y="2822575"/>
          <p14:tracePt t="38513" x="4210050" y="2814638"/>
          <p14:tracePt t="38521" x="4210050" y="2806700"/>
          <p14:tracePt t="38527" x="4210050" y="2798763"/>
          <p14:tracePt t="38534" x="4210050" y="2782888"/>
          <p14:tracePt t="38541" x="4210050" y="2767013"/>
          <p14:tracePt t="38549" x="4210050" y="2751138"/>
          <p14:tracePt t="38556" x="4210050" y="2743200"/>
          <p14:tracePt t="38563" x="4210050" y="2727325"/>
          <p14:tracePt t="38570" x="4210050" y="2703513"/>
          <p14:tracePt t="38584" x="4210050" y="2695575"/>
          <p14:tracePt t="38591" x="4210050" y="2687638"/>
          <p14:tracePt t="38641" x="4210050" y="2679700"/>
          <p14:tracePt t="38677" x="4210050" y="2671763"/>
          <p14:tracePt t="38968" x="4210050" y="2679700"/>
          <p14:tracePt t="39468" x="4217988" y="2679700"/>
          <p14:tracePt t="40727" x="4210050" y="2679700"/>
          <p14:tracePt t="40748" x="4210050" y="2671763"/>
          <p14:tracePt t="40762" x="4202113" y="2671763"/>
          <p14:tracePt t="40769" x="4202113" y="2663825"/>
          <p14:tracePt t="40783" x="4194175" y="2655888"/>
          <p14:tracePt t="40790" x="4194175" y="2647950"/>
          <p14:tracePt t="40797" x="4194175" y="2640013"/>
          <p14:tracePt t="40812" x="4186238" y="2632075"/>
          <p14:tracePt t="40819" x="4186238" y="2624138"/>
          <p14:tracePt t="40826" x="4178300" y="2624138"/>
          <p14:tracePt t="40833" x="4178300" y="2616200"/>
          <p14:tracePt t="40855" x="4170363" y="2608263"/>
          <p14:tracePt t="40862" x="4170363" y="2600325"/>
          <p14:tracePt t="40876" x="4170363" y="2592388"/>
          <p14:tracePt t="40912" x="4170363" y="2584450"/>
          <p14:tracePt t="40918" x="4162425" y="2584450"/>
          <p14:tracePt t="40961" x="4162425" y="2576513"/>
          <p14:tracePt t="40983" x="4154488" y="2576513"/>
          <p14:tracePt t="40997" x="4154488" y="2566988"/>
          <p14:tracePt t="41075" x="4154488" y="2559050"/>
          <p14:tracePt t="42279" x="4146550" y="2559050"/>
          <p14:tracePt t="42421" x="4146550" y="2566988"/>
          <p14:tracePt t="42457" x="4146550" y="2576513"/>
          <p14:tracePt t="42549" x="4146550" y="2584450"/>
          <p14:tracePt t="43277" x="4138613" y="2584450"/>
          <p14:tracePt t="43282" x="4114800" y="2592388"/>
          <p14:tracePt t="43289" x="4098925" y="2592388"/>
          <p14:tracePt t="43296" x="4083050" y="2600325"/>
          <p14:tracePt t="43304" x="4075113" y="2600325"/>
          <p14:tracePt t="43310" x="4067175" y="2600325"/>
          <p14:tracePt t="43318" x="4051300" y="2600325"/>
          <p14:tracePt t="43332" x="4043363" y="2600325"/>
          <p14:tracePt t="43339" x="4035425" y="2600325"/>
          <p14:tracePt t="43346" x="4035425" y="2608263"/>
          <p14:tracePt t="43354" x="4019550" y="2608263"/>
          <p14:tracePt t="43360" x="4011613" y="2608263"/>
          <p14:tracePt t="43367" x="4002088" y="2608263"/>
          <p14:tracePt t="43375" x="3986213" y="2608263"/>
          <p14:tracePt t="43382" x="3978275" y="2616200"/>
          <p14:tracePt t="43389" x="3954463" y="2616200"/>
          <p14:tracePt t="43396" x="3930650" y="2624138"/>
          <p14:tracePt t="43404" x="3906838" y="2624138"/>
          <p14:tracePt t="43410" x="3890963" y="2632075"/>
          <p14:tracePt t="43417" x="3875088" y="2632075"/>
          <p14:tracePt t="43425" x="3851275" y="2640013"/>
          <p14:tracePt t="43432" x="3835400" y="2640013"/>
          <p14:tracePt t="43439" x="3827463" y="2647950"/>
          <p14:tracePt t="43446" x="3819525" y="2647950"/>
          <p14:tracePt t="43454" x="3811588" y="2647950"/>
          <p14:tracePt t="43460" x="3795713" y="2647950"/>
          <p14:tracePt t="43489" x="3787775" y="2647950"/>
          <p14:tracePt t="43517" x="3779838" y="2647950"/>
          <p14:tracePt t="43588" x="3771900" y="2647950"/>
          <p14:tracePt t="43667" x="3763963" y="2647950"/>
          <p14:tracePt t="43880" x="3763963" y="2640013"/>
          <p14:tracePt t="43931" x="3748088" y="2640013"/>
          <p14:tracePt t="44030" x="3740150" y="2647950"/>
          <p14:tracePt t="44102" x="3732213" y="2655888"/>
          <p14:tracePt t="44116" x="3732213" y="2663825"/>
          <p14:tracePt t="44144" x="3724275" y="2671763"/>
          <p14:tracePt t="44158" x="3716338" y="2679700"/>
          <p14:tracePt t="44180" x="3716338" y="2687638"/>
          <p14:tracePt t="44201" x="3708400" y="2687638"/>
          <p14:tracePt t="44216" x="3708400" y="2695575"/>
          <p14:tracePt t="44244" x="3700463" y="2695575"/>
          <p14:tracePt t="44280" x="3700463" y="2703513"/>
          <p14:tracePt t="44322" x="3700463" y="2711450"/>
          <p14:tracePt t="44742" x="3660775" y="2711450"/>
          <p14:tracePt t="44749" x="3619500" y="2703513"/>
          <p14:tracePt t="44756" x="3556000" y="2703513"/>
          <p14:tracePt t="44763" x="3508375" y="2695575"/>
          <p14:tracePt t="44770" x="3452813" y="2679700"/>
          <p14:tracePt t="44777" x="3397250" y="2679700"/>
          <p14:tracePt t="44785" x="3365500" y="2671763"/>
          <p14:tracePt t="44791" x="3325813" y="2663825"/>
          <p14:tracePt t="44798" x="3292475" y="2647950"/>
          <p14:tracePt t="44805" x="3260725" y="2640013"/>
          <p14:tracePt t="44813" x="3244850" y="2632075"/>
          <p14:tracePt t="44820" x="3228975" y="2624138"/>
          <p14:tracePt t="44827" x="3213100" y="2624138"/>
          <p14:tracePt t="44835" x="3197225" y="2616200"/>
          <p14:tracePt t="44841" x="3181350" y="2608263"/>
          <p14:tracePt t="44849" x="3165475" y="2600325"/>
          <p14:tracePt t="44856" x="3141663" y="2576513"/>
          <p14:tracePt t="44863" x="3125788" y="2566988"/>
          <p14:tracePt t="44870" x="3109913" y="2559050"/>
          <p14:tracePt t="44877" x="3094038" y="2543175"/>
          <p14:tracePt t="44884" x="3078163" y="2543175"/>
          <p14:tracePt t="44891" x="3054350" y="2511425"/>
          <p14:tracePt t="44899" x="3046413" y="2503488"/>
          <p14:tracePt t="44905" x="3038475" y="2495550"/>
          <p14:tracePt t="44913" x="3014663" y="2487613"/>
          <p14:tracePt t="44921" x="3014663" y="2479675"/>
          <p14:tracePt t="44927" x="2998788" y="2463800"/>
          <p14:tracePt t="44941" x="2990850" y="2455863"/>
          <p14:tracePt t="44955" x="2982913" y="2447925"/>
          <p14:tracePt t="44962" x="2982913" y="2439988"/>
          <p14:tracePt t="44971" x="2967038" y="2439988"/>
          <p14:tracePt t="44977" x="2967038" y="2432050"/>
          <p14:tracePt t="44991" x="2957513" y="2416175"/>
          <p14:tracePt t="45005" x="2949575" y="2408238"/>
          <p14:tracePt t="45012" x="2941638" y="2400300"/>
          <p14:tracePt t="45027" x="2941638" y="2392363"/>
          <p14:tracePt t="45048" x="2933700" y="2384425"/>
          <p14:tracePt t="45084" x="2933700" y="2376488"/>
          <p14:tracePt t="45098" x="2933700" y="2368550"/>
          <p14:tracePt t="45112" x="2933700" y="2360613"/>
          <p14:tracePt t="45169" x="2933700" y="2352675"/>
          <p14:tracePt t="45190" x="2917825" y="2352675"/>
          <p14:tracePt t="45873" x="2917825" y="2360613"/>
          <p14:tracePt t="45888" x="2917825" y="2368550"/>
          <p14:tracePt t="45917" x="2917825" y="2376488"/>
          <p14:tracePt t="45930" x="2917825" y="2384425"/>
          <p14:tracePt t="45945" x="2917825" y="2392363"/>
          <p14:tracePt t="45959" x="2917825" y="2400300"/>
          <p14:tracePt t="45973" x="2917825" y="2408238"/>
          <p14:tracePt t="45980" x="2917825" y="2416175"/>
          <p14:tracePt t="45988" x="2917825" y="2424113"/>
          <p14:tracePt t="46002" x="2909888" y="2432050"/>
          <p14:tracePt t="46016" x="2909888" y="2439988"/>
          <p14:tracePt t="46023" x="2901950" y="2439988"/>
          <p14:tracePt t="46030" x="2901950" y="2447925"/>
          <p14:tracePt t="46037" x="2894013" y="2455863"/>
          <p14:tracePt t="46052" x="2894013" y="2463800"/>
          <p14:tracePt t="46108" x="2894013" y="2471738"/>
          <p14:tracePt t="47026" x="2886075" y="2487613"/>
          <p14:tracePt t="47033" x="2886075" y="2495550"/>
          <p14:tracePt t="47041" x="2886075" y="2511425"/>
          <p14:tracePt t="47048" x="2878138" y="2527300"/>
          <p14:tracePt t="47062" x="2870200" y="2535238"/>
          <p14:tracePt t="47070" x="2870200" y="2543175"/>
          <p14:tracePt t="47076" x="2870200" y="2551113"/>
          <p14:tracePt t="47083" x="2862263" y="2559050"/>
          <p14:tracePt t="47091" x="2854325" y="2584450"/>
          <p14:tracePt t="47098" x="2854325" y="2592388"/>
          <p14:tracePt t="47105" x="2838450" y="2608263"/>
          <p14:tracePt t="47112" x="2830513" y="2624138"/>
          <p14:tracePt t="47120" x="2830513" y="2640013"/>
          <p14:tracePt t="47126" x="2814638" y="2655888"/>
          <p14:tracePt t="47133" x="2814638" y="2663825"/>
          <p14:tracePt t="47140" x="2806700" y="2671763"/>
          <p14:tracePt t="47154" x="2806700" y="2679700"/>
          <p14:tracePt t="47161" x="2798763" y="2687638"/>
          <p14:tracePt t="47176" x="2798763" y="2695575"/>
          <p14:tracePt t="47275" x="2798763" y="2703513"/>
          <p14:tracePt t="48321" x="2862263" y="2743200"/>
          <p14:tracePt t="48329" x="2967038" y="2774950"/>
          <p14:tracePt t="48336" x="3078163" y="2822575"/>
          <p14:tracePt t="48343" x="3252788" y="2870200"/>
          <p14:tracePt t="48351" x="3405188" y="2919413"/>
          <p14:tracePt t="48357" x="3548063" y="2951163"/>
          <p14:tracePt t="48364" x="3692525" y="2967038"/>
          <p14:tracePt t="48371" x="3819525" y="2982913"/>
          <p14:tracePt t="48378" x="3954463" y="3006725"/>
          <p14:tracePt t="48386" x="4075113" y="3014663"/>
          <p14:tracePt t="48393" x="4194175" y="3022600"/>
          <p14:tracePt t="48400" x="4297363" y="3030538"/>
          <p14:tracePt t="48407" x="4418013" y="3038475"/>
          <p14:tracePt t="48414" x="4513263" y="3038475"/>
          <p14:tracePt t="48421" x="4592638" y="3054350"/>
          <p14:tracePt t="48428" x="4656138" y="3062288"/>
          <p14:tracePt t="48443" x="4776788" y="3062288"/>
          <p14:tracePt t="50258" x="4792663" y="3062288"/>
          <p14:tracePt t="50265" x="4800600" y="3062288"/>
          <p14:tracePt t="50272" x="4816475" y="3062288"/>
          <p14:tracePt t="50279" x="4840288" y="3062288"/>
          <p14:tracePt t="50286" x="4848225" y="3062288"/>
          <p14:tracePt t="50293" x="4864100" y="3062288"/>
          <p14:tracePt t="50300" x="4872038" y="3062288"/>
          <p14:tracePt t="50307" x="4887913" y="3062288"/>
          <p14:tracePt t="50314" x="4895850" y="3062288"/>
          <p14:tracePt t="50329" x="4911725" y="3062288"/>
          <p14:tracePt t="50336" x="4927600" y="3070225"/>
          <p14:tracePt t="50343" x="4959350" y="3070225"/>
          <p14:tracePt t="50351" x="4991100" y="3078163"/>
          <p14:tracePt t="50357" x="5038725" y="3078163"/>
          <p14:tracePt t="50365" x="5111750" y="3086100"/>
          <p14:tracePt t="50372" x="5175250" y="3086100"/>
          <p14:tracePt t="50379" x="5230813" y="3094038"/>
          <p14:tracePt t="50386" x="5318125" y="3101975"/>
          <p14:tracePt t="50393" x="5422900" y="3101975"/>
          <p14:tracePt t="50400" x="5518150" y="3109913"/>
          <p14:tracePt t="50407" x="5613400" y="3109913"/>
          <p14:tracePt t="50414" x="5700713" y="3117850"/>
          <p14:tracePt t="50421" x="5797550" y="3133725"/>
          <p14:tracePt t="50428" x="5900738" y="3133725"/>
          <p14:tracePt t="50435" x="5995988" y="3141663"/>
          <p14:tracePt t="50442" x="6083300" y="3141663"/>
          <p14:tracePt t="50451" x="6164263" y="3141663"/>
          <p14:tracePt t="50457" x="6243638" y="3149600"/>
          <p14:tracePt t="50464" x="6323013" y="3149600"/>
          <p14:tracePt t="50471" x="6386513" y="3149600"/>
          <p14:tracePt t="50478" x="6451600" y="3149600"/>
          <p14:tracePt t="50486" x="6483350" y="3149600"/>
          <p14:tracePt t="50493" x="6523038" y="3149600"/>
          <p14:tracePt t="50499" x="6546850" y="3149600"/>
          <p14:tracePt t="51134" x="6562725" y="3133725"/>
          <p14:tracePt t="51140" x="6586538" y="3109913"/>
          <p14:tracePt t="51147" x="6618288" y="3070225"/>
          <p14:tracePt t="51154" x="6634163" y="3054350"/>
          <p14:tracePt t="51162" x="6650038" y="3022600"/>
          <p14:tracePt t="51169" x="6697663" y="2974975"/>
          <p14:tracePt t="51176" x="6721475" y="2943225"/>
          <p14:tracePt t="51183" x="6769100" y="2901950"/>
          <p14:tracePt t="51190" x="6826250" y="2846388"/>
          <p14:tracePt t="51197" x="6881813" y="2790825"/>
          <p14:tracePt t="51204" x="6961188" y="2727325"/>
          <p14:tracePt t="51211" x="7032625" y="2640013"/>
          <p14:tracePt t="51219" x="7127875" y="2559050"/>
          <p14:tracePt t="51225" x="7208838" y="2479675"/>
          <p14:tracePt t="51233" x="7280275" y="2416175"/>
          <p14:tracePt t="51240" x="7351713" y="2336800"/>
          <p14:tracePt t="51247" x="7423150" y="2257425"/>
          <p14:tracePt t="51254" x="7504113" y="2176463"/>
          <p14:tracePt t="51261" x="7583488" y="2097088"/>
          <p14:tracePt t="51269" x="7678738" y="2009775"/>
          <p14:tracePt t="51275" x="7758113" y="1930400"/>
          <p14:tracePt t="51282" x="7829550" y="1833563"/>
          <p14:tracePt t="51289" x="7934325" y="1738313"/>
          <p14:tracePt t="51297" x="8045450" y="1643063"/>
          <p14:tracePt t="51304" x="8148638" y="1555750"/>
          <p14:tracePt t="51311" x="8245475" y="1474788"/>
          <p14:tracePt t="51318" x="8308975" y="1419225"/>
          <p14:tracePt t="51325" x="8388350" y="1363663"/>
          <p14:tracePt t="51333" x="8451850" y="1316038"/>
          <p14:tracePt t="51339" x="8499475" y="1268413"/>
          <p14:tracePt t="51346" x="8548688" y="1228725"/>
          <p14:tracePt t="51353" x="8572500" y="1212850"/>
          <p14:tracePt t="51361" x="8596313" y="1195388"/>
          <p14:tracePt t="51382" x="8604250" y="1187450"/>
          <p14:tracePt t="51411" x="8596313" y="1187450"/>
          <p14:tracePt t="51418" x="8564563" y="1204913"/>
          <p14:tracePt t="51425" x="8531225" y="1228725"/>
          <p14:tracePt t="51432" x="8491538" y="1252538"/>
          <p14:tracePt t="51439" x="8451850" y="1292225"/>
          <p14:tracePt t="51446" x="8404225" y="1316038"/>
          <p14:tracePt t="51453" x="8364538" y="1339850"/>
          <p14:tracePt t="51461" x="8340725" y="1355725"/>
          <p14:tracePt t="51468" x="8324850" y="1363663"/>
          <p14:tracePt t="51475" x="8308975" y="1371600"/>
          <p14:tracePt t="51482" x="8293100" y="1379538"/>
          <p14:tracePt t="51497" x="8285163" y="1379538"/>
          <p14:tracePt t="51525" x="8277225" y="1379538"/>
          <p14:tracePt t="51574" x="8261350" y="1403350"/>
          <p14:tracePt t="51581" x="8229600" y="1427163"/>
          <p14:tracePt t="51589" x="8205788" y="1458913"/>
          <p14:tracePt t="51596" x="8180388" y="1490663"/>
          <p14:tracePt t="51603" x="8140700" y="1522413"/>
          <p14:tracePt t="51610" x="8116888" y="1563688"/>
          <p14:tracePt t="51618" x="8108950" y="1579563"/>
          <p14:tracePt t="51624" x="8093075" y="1595438"/>
          <p14:tracePt t="51631" x="8085138" y="1611313"/>
          <p14:tracePt t="51638" x="8077200" y="1619250"/>
          <p14:tracePt t="51645" x="8077200" y="1627188"/>
          <p14:tracePt t="51652" x="8069263" y="1635125"/>
          <p14:tracePt t="51660" x="8069263" y="1643063"/>
          <p14:tracePt t="51668" x="8053388" y="1666875"/>
          <p14:tracePt t="51674" x="8021638" y="1714500"/>
          <p14:tracePt t="51681" x="7974013" y="1770063"/>
          <p14:tracePt t="51688" x="7926388" y="1825625"/>
          <p14:tracePt t="51695" x="7886700" y="1898650"/>
          <p14:tracePt t="51702" x="7829550" y="1954213"/>
          <p14:tracePt t="51710" x="7797800" y="2017713"/>
          <p14:tracePt t="51717" x="7766050" y="2065338"/>
          <p14:tracePt t="51724" x="7742238" y="2097088"/>
          <p14:tracePt t="51731" x="7734300" y="2128838"/>
          <p14:tracePt t="51738" x="7726363" y="2144713"/>
          <p14:tracePt t="51745" x="7718425" y="2168525"/>
          <p14:tracePt t="51752" x="7710488" y="2184400"/>
          <p14:tracePt t="51759" x="7710488" y="2208213"/>
          <p14:tracePt t="51768" x="7710488" y="2257425"/>
          <p14:tracePt t="51774" x="7718425" y="2312988"/>
          <p14:tracePt t="51781" x="7726363" y="2360613"/>
          <p14:tracePt t="51788" x="7742238" y="2416175"/>
          <p14:tracePt t="51795" x="7766050" y="2471738"/>
          <p14:tracePt t="51802" x="7789863" y="2519363"/>
          <p14:tracePt t="51809" x="7813675" y="2566988"/>
          <p14:tracePt t="51817" x="7847013" y="2624138"/>
          <p14:tracePt t="51823" x="7894638" y="2655888"/>
          <p14:tracePt t="51831" x="7942263" y="2703513"/>
          <p14:tracePt t="51838" x="7989888" y="2735263"/>
          <p14:tracePt t="51845" x="8053388" y="2774950"/>
          <p14:tracePt t="51852" x="8132763" y="2806700"/>
          <p14:tracePt t="51859" x="8237538" y="2814638"/>
          <p14:tracePt t="51867" x="8332788" y="2830513"/>
          <p14:tracePt t="51873" x="8451850" y="2830513"/>
          <p14:tracePt t="51881" x="8580438" y="2830513"/>
          <p14:tracePt t="51887" x="8715375" y="2830513"/>
          <p14:tracePt t="51901" x="8810625" y="2814638"/>
          <p14:tracePt t="51902" x="8899525" y="2806700"/>
          <p14:tracePt t="51909" x="8970963" y="2790825"/>
          <p14:tracePt t="51917" x="9034463" y="2790825"/>
          <p14:tracePt t="51923" x="9082088" y="2790825"/>
          <p14:tracePt t="51930" x="9121775" y="2790825"/>
          <p14:tracePt t="51937" x="9145588" y="2782888"/>
          <p14:tracePt t="51945" x="9185275" y="2774950"/>
          <p14:tracePt t="51952" x="9201150" y="2767013"/>
          <p14:tracePt t="51959" x="9224963" y="2767013"/>
          <p14:tracePt t="51967" x="9242425" y="2759075"/>
          <p14:tracePt t="51973" x="9250363" y="2759075"/>
          <p14:tracePt t="51980" x="9258300" y="2751138"/>
          <p14:tracePt t="52002" x="9266238" y="2751138"/>
          <p14:tracePt t="52008" x="9266238" y="2743200"/>
          <p14:tracePt t="52016" x="9274175" y="2735263"/>
          <p14:tracePt t="52023" x="9282113" y="2719388"/>
          <p14:tracePt t="52030" x="9290050" y="2719388"/>
          <p14:tracePt t="52037" x="9290050" y="2703513"/>
          <p14:tracePt t="52045" x="9290050" y="2687638"/>
          <p14:tracePt t="52051" x="9305925" y="2640013"/>
          <p14:tracePt t="52059" x="9321800" y="2600325"/>
          <p14:tracePt t="52066" x="9329738" y="2566988"/>
          <p14:tracePt t="52073" x="9345613" y="2551113"/>
          <p14:tracePt t="52080" x="9353550" y="2527300"/>
          <p14:tracePt t="52087" x="9353550" y="2519363"/>
          <p14:tracePt t="52095" x="9361488" y="2503488"/>
          <p14:tracePt t="52102" x="9361488" y="2479675"/>
          <p14:tracePt t="52108" x="9377363" y="2439988"/>
          <p14:tracePt t="52116" x="9393238" y="2384425"/>
          <p14:tracePt t="52123" x="9417050" y="2344738"/>
          <p14:tracePt t="52130" x="9432925" y="2305050"/>
          <p14:tracePt t="52137" x="9440863" y="2273300"/>
          <p14:tracePt t="52144" x="9440863" y="2249488"/>
          <p14:tracePt t="52151" x="9440863" y="2241550"/>
          <p14:tracePt t="52166" x="9456738" y="2168525"/>
          <p14:tracePt t="52172" x="9480550" y="2120900"/>
          <p14:tracePt t="52180" x="9480550" y="2065338"/>
          <p14:tracePt t="52186" x="9480550" y="2041525"/>
          <p14:tracePt t="52194" x="9480550" y="2009775"/>
          <p14:tracePt t="52201" x="9480550" y="2001838"/>
          <p14:tracePt t="52208" x="9464675" y="1985963"/>
          <p14:tracePt t="52216" x="9456738" y="1970088"/>
          <p14:tracePt t="52222" x="9440863" y="1954213"/>
          <p14:tracePt t="52230" x="9417050" y="1954213"/>
          <p14:tracePt t="52236" x="9393238" y="1946275"/>
          <p14:tracePt t="52244" x="9385300" y="1946275"/>
          <p14:tracePt t="52251" x="9361488" y="1938338"/>
          <p14:tracePt t="52258" x="9345613" y="1938338"/>
          <p14:tracePt t="52265" x="9337675" y="1938338"/>
          <p14:tracePt t="52272" x="9313863" y="1938338"/>
          <p14:tracePt t="52280" x="9290050" y="1946275"/>
          <p14:tracePt t="52286" x="9266238" y="1946275"/>
          <p14:tracePt t="52294" x="9242425" y="1946275"/>
          <p14:tracePt t="52301" x="9217025" y="1954213"/>
          <p14:tracePt t="52308" x="9201150" y="1962150"/>
          <p14:tracePt t="52315" x="9177338" y="1970088"/>
          <p14:tracePt t="52322" x="9161463" y="1978025"/>
          <p14:tracePt t="52330" x="9153525" y="1985963"/>
          <p14:tracePt t="52336" x="9137650" y="1993900"/>
          <p14:tracePt t="52344" x="9113838" y="2001838"/>
          <p14:tracePt t="52351" x="9097963" y="2017713"/>
          <p14:tracePt t="52358" x="9082088" y="2033588"/>
          <p14:tracePt t="52365" x="9066213" y="2041525"/>
          <p14:tracePt t="52372" x="9050338" y="2049463"/>
          <p14:tracePt t="52379" x="9050338" y="2057400"/>
          <p14:tracePt t="52386" x="9042400" y="2065338"/>
          <p14:tracePt t="52393" x="9042400" y="2073275"/>
          <p14:tracePt t="52408" x="9034463" y="2073275"/>
          <p14:tracePt t="52444" x="9026525" y="2073275"/>
          <p14:tracePt t="52522" x="9018588" y="2073275"/>
          <p14:tracePt t="52564" x="9010650" y="2073275"/>
          <p14:tracePt t="52593" x="9010650" y="2081213"/>
          <p14:tracePt t="52628" x="9002713" y="2089150"/>
          <p14:tracePt t="52635" x="8994775" y="2089150"/>
          <p14:tracePt t="52642" x="8986838" y="2097088"/>
          <p14:tracePt t="52650" x="8978900" y="2105025"/>
          <p14:tracePt t="52656" x="8963025" y="2105025"/>
          <p14:tracePt t="52664" x="8939213" y="2128838"/>
          <p14:tracePt t="52671" x="8915400" y="2144713"/>
          <p14:tracePt t="52678" x="8874125" y="2160588"/>
          <p14:tracePt t="52685" x="8850313" y="2176463"/>
          <p14:tracePt t="52692" x="8826500" y="2184400"/>
          <p14:tracePt t="52700" x="8802688" y="2200275"/>
          <p14:tracePt t="52706" x="8794750" y="2208213"/>
          <p14:tracePt t="52714" x="8786813" y="2216150"/>
          <p14:tracePt t="52721" x="8770938" y="2224088"/>
          <p14:tracePt t="52749" x="8763000" y="2233613"/>
          <p14:tracePt t="52827" x="8755063" y="2233613"/>
          <p14:tracePt t="60450" x="8770938" y="2257425"/>
          <p14:tracePt t="60457" x="8786813" y="2273300"/>
          <p14:tracePt t="60466" x="8802688" y="2281238"/>
          <p14:tracePt t="60471" x="8826500" y="2312988"/>
          <p14:tracePt t="60478" x="8834438" y="2320925"/>
          <p14:tracePt t="60486" x="8850313" y="2328863"/>
          <p14:tracePt t="60500" x="8866188" y="2336800"/>
          <p14:tracePt t="60516" x="8874125" y="2352675"/>
          <p14:tracePt t="60521" x="8883650" y="2360613"/>
          <p14:tracePt t="60528" x="8891588" y="2360613"/>
          <p14:tracePt t="60535" x="8907463" y="2368550"/>
          <p14:tracePt t="60542" x="8923338" y="2376488"/>
          <p14:tracePt t="60550" x="8939213" y="2376488"/>
          <p14:tracePt t="60557" x="8955088" y="2384425"/>
          <p14:tracePt t="60564" x="8978900" y="2384425"/>
          <p14:tracePt t="60571" x="9002713" y="2384425"/>
          <p14:tracePt t="60578" x="9010650" y="2384425"/>
          <p14:tracePt t="60585" x="9018588" y="2384425"/>
          <p14:tracePt t="60592" x="9026525" y="2384425"/>
          <p14:tracePt t="60600" x="9034463" y="2384425"/>
          <p14:tracePt t="60606" x="9042400" y="2384425"/>
          <p14:tracePt t="60620" x="9050338" y="2384425"/>
          <p14:tracePt t="60635" x="9066213" y="2368550"/>
          <p14:tracePt t="60642" x="9066213" y="2352675"/>
          <p14:tracePt t="60649" x="9097963" y="2336800"/>
          <p14:tracePt t="60656" x="9105900" y="2312988"/>
          <p14:tracePt t="60664" x="9113838" y="2305050"/>
          <p14:tracePt t="60670" x="9113838" y="2297113"/>
          <p14:tracePt t="60678" x="9121775" y="2289175"/>
          <p14:tracePt t="60685" x="9129713" y="2289175"/>
          <p14:tracePt t="60692" x="9129713" y="2281238"/>
          <p14:tracePt t="60699" x="9129713" y="2273300"/>
          <p14:tracePt t="60706" x="9137650" y="2273300"/>
          <p14:tracePt t="60721" x="9145588" y="2265363"/>
          <p14:tracePt t="60734" x="9153525" y="2257425"/>
          <p14:tracePt t="60742" x="9153525" y="2249488"/>
          <p14:tracePt t="60756" x="9153525" y="2241550"/>
          <p14:tracePt t="60764" x="9161463" y="2233613"/>
          <p14:tracePt t="60771" x="9161463" y="2216150"/>
          <p14:tracePt t="60777" x="9161463" y="2200275"/>
          <p14:tracePt t="60784" x="9161463" y="2192338"/>
          <p14:tracePt t="60792" x="9161463" y="2176463"/>
          <p14:tracePt t="60799" x="9161463" y="2160588"/>
          <p14:tracePt t="60806" x="9161463" y="2136775"/>
          <p14:tracePt t="60813" x="9153525" y="2120900"/>
          <p14:tracePt t="60827" x="9153525" y="2105025"/>
          <p14:tracePt t="60834" x="9145588" y="2089150"/>
          <p14:tracePt t="60842" x="9129713" y="2081213"/>
          <p14:tracePt t="60863" x="9121775" y="2073275"/>
          <p14:tracePt t="60870" x="9113838" y="2065338"/>
          <p14:tracePt t="60878" x="9105900" y="2065338"/>
          <p14:tracePt t="60884" x="9105900" y="2057400"/>
          <p14:tracePt t="60892" x="9097963" y="2057400"/>
          <p14:tracePt t="60915" x="9082088" y="2057400"/>
          <p14:tracePt t="60920" x="9074150" y="2057400"/>
          <p14:tracePt t="60934" x="9066213" y="2057400"/>
          <p14:tracePt t="60948" x="9058275" y="2057400"/>
          <p14:tracePt t="60962" x="9050338" y="2057400"/>
          <p14:tracePt t="60970" x="9042400" y="2057400"/>
          <p14:tracePt t="61020" x="9010650" y="2073275"/>
          <p14:tracePt t="61418" x="8994775" y="2097088"/>
          <p14:tracePt t="61426" x="8978900" y="2120900"/>
          <p14:tracePt t="61432" x="8955088" y="2160588"/>
          <p14:tracePt t="61440" x="8923338" y="2184400"/>
          <p14:tracePt t="61447" x="8915400" y="2224088"/>
          <p14:tracePt t="61454" x="8899525" y="2249488"/>
          <p14:tracePt t="61461" x="8883650" y="2289175"/>
          <p14:tracePt t="61468" x="8866188" y="2312988"/>
          <p14:tracePt t="61475" x="8850313" y="2336800"/>
          <p14:tracePt t="61482" x="8834438" y="2368550"/>
          <p14:tracePt t="61489" x="8826500" y="2392363"/>
          <p14:tracePt t="61496" x="8802688" y="2408238"/>
          <p14:tracePt t="61503" x="8794750" y="2432050"/>
          <p14:tracePt t="61511" x="8778875" y="2471738"/>
          <p14:tracePt t="61517" x="8763000" y="2519363"/>
          <p14:tracePt t="61525" x="8747125" y="2551113"/>
          <p14:tracePt t="61532" x="8723313" y="2608263"/>
          <p14:tracePt t="61539" x="8715375" y="2655888"/>
          <p14:tracePt t="61547" x="8707438" y="2679700"/>
          <p14:tracePt t="61553" x="8707438" y="2703513"/>
          <p14:tracePt t="61561" x="8699500" y="2727325"/>
          <p14:tracePt t="61567" x="8699500" y="2743200"/>
          <p14:tracePt t="61575" x="8699500" y="2767013"/>
          <p14:tracePt t="61582" x="8691563" y="2774950"/>
          <p14:tracePt t="61589" x="8691563" y="2782888"/>
          <p14:tracePt t="61596" x="8691563" y="2798763"/>
          <p14:tracePt t="61603" x="8691563" y="2814638"/>
          <p14:tracePt t="61611" x="8683625" y="2838450"/>
          <p14:tracePt t="61617" x="8683625" y="2870200"/>
          <p14:tracePt t="61625" x="8683625" y="2927350"/>
          <p14:tracePt t="61632" x="8683625" y="2974975"/>
          <p14:tracePt t="61639" x="8683625" y="3022600"/>
          <p14:tracePt t="61646" x="8683625" y="3062288"/>
          <p14:tracePt t="61653" x="8683625" y="3094038"/>
          <p14:tracePt t="61660" x="8683625" y="3133725"/>
          <p14:tracePt t="61667" x="8683625" y="3165475"/>
          <p14:tracePt t="61675" x="8691563" y="3197225"/>
          <p14:tracePt t="61682" x="8691563" y="3213100"/>
          <p14:tracePt t="61689" x="8699500" y="3236913"/>
          <p14:tracePt t="61696" x="8707438" y="3262313"/>
          <p14:tracePt t="61703" x="8707438" y="3278188"/>
          <p14:tracePt t="61710" x="8707438" y="3294063"/>
          <p14:tracePt t="61724" x="8715375" y="3317875"/>
          <p14:tracePt t="61732" x="8723313" y="3325813"/>
          <p14:tracePt t="61738" x="8731250" y="3341688"/>
          <p14:tracePt t="61746" x="8731250" y="3357563"/>
          <p14:tracePt t="61753" x="8739188" y="3373438"/>
          <p14:tracePt t="61760" x="8747125" y="3389313"/>
          <p14:tracePt t="61767" x="8747125" y="3405188"/>
          <p14:tracePt t="61774" x="8747125" y="3413125"/>
          <p14:tracePt t="61782" x="8755063" y="3429000"/>
          <p14:tracePt t="61788" x="8763000" y="3436938"/>
          <p14:tracePt t="61796" x="8763000" y="3444875"/>
          <p14:tracePt t="61802" x="8770938" y="3452813"/>
          <p14:tracePt t="61817" x="8770938" y="3460750"/>
          <p14:tracePt t="61824" x="8786813" y="3460750"/>
          <p14:tracePt t="61832" x="8786813" y="3484563"/>
          <p14:tracePt t="61838" x="8794750" y="3484563"/>
          <p14:tracePt t="61845" x="8794750" y="3492500"/>
          <p14:tracePt t="61853" x="8810625" y="3516313"/>
          <p14:tracePt t="61859" x="8818563" y="3548063"/>
          <p14:tracePt t="61874" x="8850313" y="3644900"/>
          <p14:tracePt t="61887" x="8874125" y="3724275"/>
          <p14:tracePt t="61895" x="8891588" y="3748088"/>
          <p14:tracePt t="61903" x="8899525" y="3756025"/>
          <p14:tracePt t="61910" x="8907463" y="3787775"/>
          <p14:tracePt t="61924" x="8923338" y="3795713"/>
          <p14:tracePt t="61938" x="8923338" y="3803650"/>
          <p14:tracePt t="61966" x="8931275" y="3803650"/>
          <p14:tracePt t="62038" x="8939213" y="3803650"/>
          <p14:tracePt t="62059" x="8947150" y="3803650"/>
          <p14:tracePt t="62094" x="8955088" y="3803650"/>
          <p14:tracePt t="62108" x="8955088" y="3795713"/>
          <p14:tracePt t="62116" x="8963025" y="3795713"/>
          <p14:tracePt t="62123" x="8970963" y="3779838"/>
          <p14:tracePt t="62131" x="8970963" y="3771900"/>
          <p14:tracePt t="62137" x="8978900" y="3763963"/>
          <p14:tracePt t="62144" x="8986838" y="3748088"/>
          <p14:tracePt t="62151" x="9002713" y="3724275"/>
          <p14:tracePt t="62158" x="9018588" y="3700463"/>
          <p14:tracePt t="62166" x="9042400" y="3668713"/>
          <p14:tracePt t="62173" x="9074150" y="3621088"/>
          <p14:tracePt t="62180" x="9113838" y="3587750"/>
          <p14:tracePt t="62187" x="9137650" y="3556000"/>
          <p14:tracePt t="62194" x="9169400" y="3524250"/>
          <p14:tracePt t="62201" x="9193213" y="3484563"/>
          <p14:tracePt t="62208" x="9217025" y="3444875"/>
          <p14:tracePt t="62216" x="9258300" y="3413125"/>
          <p14:tracePt t="62222" x="9282113" y="3365500"/>
          <p14:tracePt t="62230" x="9313863" y="3302000"/>
          <p14:tracePt t="62236" x="9345613" y="3236913"/>
          <p14:tracePt t="62244" x="9361488" y="3189288"/>
          <p14:tracePt t="62251" x="9377363" y="3133725"/>
          <p14:tracePt t="62258" x="9393238" y="3078163"/>
          <p14:tracePt t="62265" x="9417050" y="3022600"/>
          <p14:tracePt t="62272" x="9432925" y="2943225"/>
          <p14:tracePt t="62279" x="9448800" y="2878138"/>
          <p14:tracePt t="62286" x="9456738" y="2814638"/>
          <p14:tracePt t="62294" x="9464675" y="2759075"/>
          <p14:tracePt t="62300" x="9464675" y="2703513"/>
          <p14:tracePt t="62308" x="9464675" y="2655888"/>
          <p14:tracePt t="62315" x="9464675" y="2608263"/>
          <p14:tracePt t="62322" x="9464675" y="2566988"/>
          <p14:tracePt t="62329" x="9464675" y="2519363"/>
          <p14:tracePt t="62336" x="9464675" y="2479675"/>
          <p14:tracePt t="62343" x="9464675" y="2439988"/>
          <p14:tracePt t="62350" x="9464675" y="2416175"/>
          <p14:tracePt t="62358" x="9456738" y="2384425"/>
          <p14:tracePt t="62365" x="9448800" y="2368550"/>
          <p14:tracePt t="62372" x="9448800" y="2344738"/>
          <p14:tracePt t="62379" x="9440863" y="2320925"/>
          <p14:tracePt t="62386" x="9440863" y="2305050"/>
          <p14:tracePt t="62394" x="9440863" y="2289175"/>
          <p14:tracePt t="62400" x="9432925" y="2265363"/>
          <p14:tracePt t="62408" x="9432925" y="2249488"/>
          <p14:tracePt t="62415" x="9417050" y="2233613"/>
          <p14:tracePt t="62422" x="9417050" y="2224088"/>
          <p14:tracePt t="62429" x="9409113" y="2208213"/>
          <p14:tracePt t="62436" x="9401175" y="2192338"/>
          <p14:tracePt t="62443" x="9393238" y="2176463"/>
          <p14:tracePt t="62450" x="9377363" y="2168525"/>
          <p14:tracePt t="62458" x="9361488" y="2136775"/>
          <p14:tracePt t="62465" x="9337675" y="2120900"/>
          <p14:tracePt t="62471" x="9329738" y="2105025"/>
          <p14:tracePt t="62478" x="9313863" y="2089150"/>
          <p14:tracePt t="62486" x="9290050" y="2065338"/>
          <p14:tracePt t="62493" x="9274175" y="2049463"/>
          <p14:tracePt t="62500" x="9258300" y="2041525"/>
          <p14:tracePt t="62507" x="9234488" y="2033588"/>
          <p14:tracePt t="62515" x="9217025" y="2017713"/>
          <p14:tracePt t="62522" x="9201150" y="2009775"/>
          <p14:tracePt t="62528" x="9193213" y="2001838"/>
          <p14:tracePt t="62536" x="9177338" y="2001838"/>
          <p14:tracePt t="62543" x="9169400" y="1993900"/>
          <p14:tracePt t="62550" x="9161463" y="1993900"/>
          <p14:tracePt t="62557" x="9153525" y="1993900"/>
          <p14:tracePt t="62572" x="9145588" y="1985963"/>
          <p14:tracePt t="62578" x="9137650" y="1985963"/>
          <p14:tracePt t="62586" x="9129713" y="1978025"/>
          <p14:tracePt t="62600" x="9121775" y="1978025"/>
          <p14:tracePt t="62607" x="9113838" y="1978025"/>
          <p14:tracePt t="62615" x="9105900" y="1978025"/>
          <p14:tracePt t="62628" x="9097963" y="1978025"/>
          <p14:tracePt t="62636" x="9090025" y="1978025"/>
          <p14:tracePt t="62642" x="9082088" y="1978025"/>
          <p14:tracePt t="62657" x="9074150" y="1978025"/>
          <p14:tracePt t="62665" x="9066213" y="1985963"/>
          <p14:tracePt t="62671" x="9058275" y="1985963"/>
          <p14:tracePt t="62678" x="9050338" y="1985963"/>
          <p14:tracePt t="62685" x="9042400" y="1985963"/>
          <p14:tracePt t="62692" x="9026525" y="1985963"/>
          <p14:tracePt t="62699" x="9018588" y="1985963"/>
          <p14:tracePt t="62715" x="9002713" y="1985963"/>
          <p14:tracePt t="62721" x="8986838" y="1985963"/>
          <p14:tracePt t="62735" x="8978900" y="1985963"/>
          <p14:tracePt t="62742" x="8970963" y="1985963"/>
          <p14:tracePt t="62749" x="8963025" y="1985963"/>
          <p14:tracePt t="62765" x="8955088" y="1985963"/>
          <p14:tracePt t="62792" x="8939213" y="1985963"/>
          <p14:tracePt t="62842" x="8931275" y="1985963"/>
          <p14:tracePt t="62892" x="8923338" y="1985963"/>
          <p14:tracePt t="62898" x="8907463" y="1985963"/>
          <p14:tracePt t="62906" x="8858250" y="1985963"/>
          <p14:tracePt t="62914" x="8786813" y="1985963"/>
          <p14:tracePt t="62920" x="8699500" y="1993900"/>
          <p14:tracePt t="62927" x="8604250" y="1993900"/>
          <p14:tracePt t="62934" x="8507413" y="2001838"/>
          <p14:tracePt t="62942" x="8412163" y="2001838"/>
          <p14:tracePt t="62948" x="8316913" y="2001838"/>
          <p14:tracePt t="62956" x="8229600" y="1993900"/>
          <p14:tracePt t="62963" x="8156575" y="1985963"/>
          <p14:tracePt t="62970" x="8093075" y="1978025"/>
          <p14:tracePt t="62977" x="8037513" y="1970088"/>
          <p14:tracePt t="62984" x="7981950" y="1970088"/>
          <p14:tracePt t="62991" x="7942263" y="1970088"/>
          <p14:tracePt t="62998" x="7918450" y="1970088"/>
          <p14:tracePt t="63006" x="7870825" y="1978025"/>
          <p14:tracePt t="63013" x="7847013" y="1985963"/>
          <p14:tracePt t="63019" x="7821613" y="2001838"/>
          <p14:tracePt t="63027" x="7797800" y="2009775"/>
          <p14:tracePt t="63033" x="7781925" y="2033588"/>
          <p14:tracePt t="63041" x="7758113" y="2041525"/>
          <p14:tracePt t="63048" x="7750175" y="2049463"/>
          <p14:tracePt t="63055" x="7742238" y="2057400"/>
          <p14:tracePt t="63062" x="7742238" y="2065338"/>
          <p14:tracePt t="63069" x="7734300" y="2065338"/>
          <p14:tracePt t="63077" x="7726363" y="2065338"/>
          <p14:tracePt t="63083" x="7726363" y="2073275"/>
          <p14:tracePt t="63105" x="7726363" y="2081213"/>
          <p14:tracePt t="63141" x="7726363" y="2089150"/>
          <p14:tracePt t="63319" x="7734300" y="2089150"/>
          <p14:tracePt t="63340" x="7742238" y="2089150"/>
          <p14:tracePt t="63347" x="7750175" y="2089150"/>
          <p14:tracePt t="63355" x="7758113" y="2089150"/>
          <p14:tracePt t="63362" x="7781925" y="2089150"/>
          <p14:tracePt t="63376" x="7847013" y="2120900"/>
          <p14:tracePt t="63383" x="7886700" y="2152650"/>
          <p14:tracePt t="63390" x="7918450" y="2168525"/>
          <p14:tracePt t="63398" x="7958138" y="2200275"/>
          <p14:tracePt t="63404" x="8013700" y="2224088"/>
          <p14:tracePt t="63411" x="8061325" y="2249488"/>
          <p14:tracePt t="63418" x="8140700" y="2265363"/>
          <p14:tracePt t="63425" x="8213725" y="2273300"/>
          <p14:tracePt t="63432" x="8277225" y="2273300"/>
          <p14:tracePt t="63440" x="8348663" y="2273300"/>
          <p14:tracePt t="63448" x="8420100" y="2273300"/>
          <p14:tracePt t="63454" x="8499475" y="2257425"/>
          <p14:tracePt t="63461" x="8580438" y="2241550"/>
          <p14:tracePt t="63468" x="8636000" y="2216150"/>
          <p14:tracePt t="63476" x="8691563" y="2200275"/>
          <p14:tracePt t="63482" x="8747125" y="2176463"/>
          <p14:tracePt t="63490" x="8778875" y="2160588"/>
          <p14:tracePt t="63498" x="8810625" y="2128838"/>
          <p14:tracePt t="63504" x="8834438" y="2120900"/>
          <p14:tracePt t="63511" x="8834438" y="2112963"/>
          <p14:tracePt t="63518" x="8842375" y="2105025"/>
          <p14:tracePt t="63540" x="8850313" y="2105025"/>
          <p14:tracePt t="63554" x="8850313" y="2097088"/>
          <p14:tracePt t="63639" x="8842375" y="2105025"/>
          <p14:tracePt t="63668" x="8842375" y="2112963"/>
          <p14:tracePt t="63682" x="8834438" y="2120900"/>
          <p14:tracePt t="63703" x="8834438" y="2128838"/>
          <p14:tracePt t="63710" x="8834438" y="2136775"/>
          <p14:tracePt t="63717" x="8826500" y="2144713"/>
          <p14:tracePt t="63725" x="8826500" y="2152650"/>
          <p14:tracePt t="63731" x="8826500" y="2160588"/>
          <p14:tracePt t="63739" x="8818563" y="2168525"/>
          <p14:tracePt t="63746" x="8818563" y="2192338"/>
          <p14:tracePt t="63753" x="8810625" y="2208213"/>
          <p14:tracePt t="63760" x="8810625" y="2224088"/>
          <p14:tracePt t="63767" x="8802688" y="2233613"/>
          <p14:tracePt t="63774" x="8802688" y="2257425"/>
          <p14:tracePt t="63781" x="8802688" y="2273300"/>
          <p14:tracePt t="63788" x="8794750" y="2289175"/>
          <p14:tracePt t="63795" x="8786813" y="2320925"/>
          <p14:tracePt t="63802" x="8778875" y="2344738"/>
          <p14:tracePt t="63810" x="8770938" y="2376488"/>
          <p14:tracePt t="63816" x="8763000" y="2416175"/>
          <p14:tracePt t="63824" x="8747125" y="2463800"/>
          <p14:tracePt t="63831" x="8739188" y="2495550"/>
          <p14:tracePt t="63838" x="8723313" y="2527300"/>
          <p14:tracePt t="63845" x="8715375" y="2559050"/>
          <p14:tracePt t="63853" x="8699500" y="2600325"/>
          <p14:tracePt t="63860" x="8691563" y="2624138"/>
          <p14:tracePt t="63866" x="8675688" y="2663825"/>
          <p14:tracePt t="63874" x="8667750" y="2695575"/>
          <p14:tracePt t="63881" x="8659813" y="2735263"/>
          <p14:tracePt t="63897" x="8636000" y="2806700"/>
          <p14:tracePt t="63903" x="8628063" y="2830513"/>
          <p14:tracePt t="63909" x="8628063" y="2862263"/>
          <p14:tracePt t="63916" x="8612188" y="2901950"/>
          <p14:tracePt t="63924" x="8604250" y="2919413"/>
          <p14:tracePt t="63931" x="8604250" y="2935288"/>
          <p14:tracePt t="63938" x="8596313" y="2959100"/>
          <p14:tracePt t="63945" x="8588375" y="2974975"/>
          <p14:tracePt t="63952" x="8588375" y="2990850"/>
          <p14:tracePt t="63959" x="8588375" y="3014663"/>
          <p14:tracePt t="63966" x="8588375" y="3038475"/>
          <p14:tracePt t="63974" x="8580438" y="3054350"/>
          <p14:tracePt t="63981" x="8580438" y="3070225"/>
          <p14:tracePt t="63988" x="8572500" y="3086100"/>
          <p14:tracePt t="63995" x="8572500" y="3101975"/>
          <p14:tracePt t="64002" x="8564563" y="3125788"/>
          <p14:tracePt t="64009" x="8564563" y="3141663"/>
          <p14:tracePt t="64016" x="8564563" y="3165475"/>
          <p14:tracePt t="64024" x="8564563" y="3189288"/>
          <p14:tracePt t="64031" x="8564563" y="3197225"/>
          <p14:tracePt t="64038" x="8548688" y="3213100"/>
          <p14:tracePt t="64045" x="8548688" y="3236913"/>
          <p14:tracePt t="64052" x="8548688" y="3252788"/>
          <p14:tracePt t="64059" x="8548688" y="3270250"/>
          <p14:tracePt t="64066" x="8548688" y="3286125"/>
          <p14:tracePt t="64073" x="8540750" y="3309938"/>
          <p14:tracePt t="64081" x="8540750" y="3333750"/>
          <p14:tracePt t="64088" x="8531225" y="3349625"/>
          <p14:tracePt t="64095" x="8531225" y="3373438"/>
          <p14:tracePt t="64102" x="8531225" y="3389313"/>
          <p14:tracePt t="64108" x="8523288" y="3421063"/>
          <p14:tracePt t="64115" x="8523288" y="3429000"/>
          <p14:tracePt t="64124" x="8523288" y="3452813"/>
          <p14:tracePt t="64131" x="8523288" y="3476625"/>
          <p14:tracePt t="64137" x="8523288" y="3500438"/>
          <p14:tracePt t="64145" x="8523288" y="3508375"/>
          <p14:tracePt t="64152" x="8523288" y="3524250"/>
          <p14:tracePt t="64158" x="8523288" y="3540125"/>
          <p14:tracePt t="64165" x="8523288" y="3556000"/>
          <p14:tracePt t="64173" x="8523288" y="3571875"/>
          <p14:tracePt t="64181" x="8515350" y="3579813"/>
          <p14:tracePt t="64187" x="8515350" y="3605213"/>
          <p14:tracePt t="64194" x="8515350" y="3613150"/>
          <p14:tracePt t="64201" x="8507413" y="3621088"/>
          <p14:tracePt t="64208" x="8507413" y="3629025"/>
          <p14:tracePt t="64216" x="8507413" y="3636963"/>
          <p14:tracePt t="64231" x="8507413" y="3652838"/>
          <p14:tracePt t="64244" x="8507413" y="3660775"/>
          <p14:tracePt t="64258" x="8507413" y="3668713"/>
          <p14:tracePt t="64294" x="8507413" y="3676650"/>
          <p14:tracePt t="64337" x="8507413" y="3684588"/>
          <p14:tracePt t="64415" x="8507413" y="3692525"/>
          <p14:tracePt t="64458" x="8507413" y="3700463"/>
          <p14:tracePt t="64493" x="8523288" y="3708400"/>
          <p14:tracePt t="64500" x="8523288" y="3716338"/>
          <p14:tracePt t="64508" x="8531225" y="3716338"/>
          <p14:tracePt t="64514" x="8548688" y="3724275"/>
          <p14:tracePt t="64528" x="8556625" y="3724275"/>
          <p14:tracePt t="64543" x="8572500" y="3724275"/>
          <p14:tracePt t="64557" x="8580438" y="3724275"/>
          <p14:tracePt t="64564" x="8596313" y="3724275"/>
          <p14:tracePt t="64579" x="8604250" y="3724275"/>
          <p14:tracePt t="64585" x="8612188" y="3724275"/>
          <p14:tracePt t="64592" x="8620125" y="3716338"/>
          <p14:tracePt t="64599" x="8628063" y="3716338"/>
          <p14:tracePt t="64607" x="8628063" y="3708400"/>
          <p14:tracePt t="64614" x="8643938" y="3700463"/>
          <p14:tracePt t="64621" x="8659813" y="3692525"/>
          <p14:tracePt t="64628" x="8667750" y="3676650"/>
          <p14:tracePt t="64635" x="8675688" y="3676650"/>
          <p14:tracePt t="64643" x="8683625" y="3668713"/>
          <p14:tracePt t="64649" x="8699500" y="3660775"/>
          <p14:tracePt t="64657" x="8707438" y="3660775"/>
          <p14:tracePt t="64664" x="8707438" y="3652838"/>
          <p14:tracePt t="64671" x="8723313" y="3652838"/>
          <p14:tracePt t="64678" x="8723313" y="3636963"/>
          <p14:tracePt t="64685" x="8731250" y="3636963"/>
          <p14:tracePt t="64693" x="8747125" y="3629025"/>
          <p14:tracePt t="64707" x="8763000" y="3621088"/>
          <p14:tracePt t="64714" x="8770938" y="3605213"/>
          <p14:tracePt t="64721" x="8778875" y="3605213"/>
          <p14:tracePt t="64727" x="8802688" y="3579813"/>
          <p14:tracePt t="64735" x="8818563" y="3579813"/>
          <p14:tracePt t="64742" x="8826500" y="3563938"/>
          <p14:tracePt t="64749" x="8850313" y="3556000"/>
          <p14:tracePt t="64756" x="8866188" y="3540125"/>
          <p14:tracePt t="64764" x="8891588" y="3508375"/>
          <p14:tracePt t="64771" x="8915400" y="3476625"/>
          <p14:tracePt t="64778" x="8947150" y="3429000"/>
          <p14:tracePt t="64785" x="8970963" y="3405188"/>
          <p14:tracePt t="64792" x="8978900" y="3365500"/>
          <p14:tracePt t="64799" x="8986838" y="3333750"/>
          <p14:tracePt t="64807" x="9010650" y="3294063"/>
          <p14:tracePt t="64814" x="9018588" y="3262313"/>
          <p14:tracePt t="64821" x="9026525" y="3236913"/>
          <p14:tracePt t="64828" x="9034463" y="3181350"/>
          <p14:tracePt t="64835" x="9042400" y="3109913"/>
          <p14:tracePt t="64842" x="9050338" y="3046413"/>
          <p14:tracePt t="64849" x="9058275" y="2974975"/>
          <p14:tracePt t="64856" x="9058275" y="2927350"/>
          <p14:tracePt t="64864" x="9066213" y="2870200"/>
          <p14:tracePt t="64871" x="9066213" y="2814638"/>
          <p14:tracePt t="64881" x="9066213" y="2774950"/>
          <p14:tracePt t="64884" x="9066213" y="2727325"/>
          <p14:tracePt t="64892" x="9074150" y="2695575"/>
          <p14:tracePt t="64898" x="9074150" y="2647950"/>
          <p14:tracePt t="64906" x="9074150" y="2632075"/>
          <p14:tracePt t="64914" x="9074150" y="2600325"/>
          <p14:tracePt t="64920" x="9074150" y="2584450"/>
          <p14:tracePt t="64927" x="9066213" y="2566988"/>
          <p14:tracePt t="64935" x="9058275" y="2543175"/>
          <p14:tracePt t="64942" x="9058275" y="2527300"/>
          <p14:tracePt t="64948" x="9058275" y="2519363"/>
          <p14:tracePt t="64956" x="9058275" y="2511425"/>
          <p14:tracePt t="64964" x="9050338" y="2495550"/>
          <p14:tracePt t="64970" x="9050338" y="2479675"/>
          <p14:tracePt t="64977" x="9042400" y="2463800"/>
          <p14:tracePt t="64985" x="9034463" y="2455863"/>
          <p14:tracePt t="64992" x="9034463" y="2439988"/>
          <p14:tracePt t="64998" x="9026525" y="2408238"/>
          <p14:tracePt t="65006" x="9026525" y="2392363"/>
          <p14:tracePt t="65013" x="9010650" y="2368550"/>
          <p14:tracePt t="65020" x="9010650" y="2352675"/>
          <p14:tracePt t="65027" x="9002713" y="2336800"/>
          <p14:tracePt t="65034" x="8994775" y="2305050"/>
          <p14:tracePt t="65041" x="8986838" y="2297113"/>
          <p14:tracePt t="65048" x="8986838" y="2281238"/>
          <p14:tracePt t="65055" x="8978900" y="2273300"/>
          <p14:tracePt t="65064" x="8970963" y="2241550"/>
          <p14:tracePt t="65077" x="8955088" y="2224088"/>
          <p14:tracePt t="65084" x="8955088" y="2216150"/>
          <p14:tracePt t="65091" x="8955088" y="2208213"/>
          <p14:tracePt t="65098" x="8947150" y="2192338"/>
          <p14:tracePt t="65106" x="8939213" y="2184400"/>
          <p14:tracePt t="65113" x="8931275" y="2184400"/>
          <p14:tracePt t="65119" x="8923338" y="2168525"/>
          <p14:tracePt t="65126" x="8915400" y="2168525"/>
          <p14:tracePt t="65133" x="8907463" y="2152650"/>
          <p14:tracePt t="65141" x="8883650" y="2144713"/>
          <p14:tracePt t="65148" x="8883650" y="2136775"/>
          <p14:tracePt t="65155" x="8874125" y="2128838"/>
          <p14:tracePt t="65163" x="8866188" y="2120900"/>
          <p14:tracePt t="65169" x="8858250" y="2112963"/>
          <p14:tracePt t="65177" x="8850313" y="2105025"/>
          <p14:tracePt t="65183" x="8842375" y="2097088"/>
          <p14:tracePt t="65190" x="8834438" y="2089150"/>
          <p14:tracePt t="65198" x="8834438" y="2081213"/>
          <p14:tracePt t="65205" x="8834438" y="2073275"/>
          <p14:tracePt t="65227" x="8826500" y="2073275"/>
          <p14:tracePt t="65233" x="8826500" y="2065338"/>
          <p14:tracePt t="65277" x="8826500" y="2057400"/>
          <p14:tracePt t="65283" x="8810625" y="2057400"/>
          <p14:tracePt t="65291" x="8810625" y="2049463"/>
          <p14:tracePt t="65305" x="8802688" y="2049463"/>
          <p14:tracePt t="65318" x="8794750" y="2049463"/>
          <p14:tracePt t="65333" x="8786813" y="2049463"/>
          <p14:tracePt t="65361" x="8778875" y="2049463"/>
          <p14:tracePt t="65412" x="8770938" y="2049463"/>
          <p14:tracePt t="65454" x="8763000" y="2049463"/>
          <p14:tracePt t="65462" x="8755063" y="2057400"/>
          <p14:tracePt t="65476" x="8747125" y="2057400"/>
          <p14:tracePt t="65504" x="8739188" y="2065338"/>
          <p14:tracePt t="65562" x="8731250" y="2065338"/>
          <p14:tracePt t="65590" x="8723313" y="2065338"/>
          <p14:tracePt t="65604" x="8723313" y="2057400"/>
          <p14:tracePt t="65611" x="8723313" y="2049463"/>
          <p14:tracePt t="65632" x="8715375" y="2049463"/>
          <p14:tracePt t="65647" x="8715375" y="2041525"/>
          <p14:tracePt t="65653" x="8707438" y="2041525"/>
          <p14:tracePt t="65661" x="8699500" y="2033588"/>
          <p14:tracePt t="65675" x="8691563" y="2033588"/>
          <p14:tracePt t="65682" x="8691563" y="2025650"/>
          <p14:tracePt t="65704" x="8683625" y="2025650"/>
          <p14:tracePt t="65739" x="8675688" y="2033588"/>
          <p14:tracePt t="65747" x="8675688" y="2041525"/>
          <p14:tracePt t="65767" x="8675688" y="2049463"/>
          <p14:tracePt t="65789" x="8667750" y="2057400"/>
          <p14:tracePt t="65796" x="8667750" y="2065338"/>
          <p14:tracePt t="65810" x="8667750" y="2073275"/>
          <p14:tracePt t="65817" x="8667750" y="2081213"/>
          <p14:tracePt t="65825" x="8667750" y="2089150"/>
          <p14:tracePt t="65839" x="8667750" y="2097088"/>
          <p14:tracePt t="65853" x="8667750" y="2105025"/>
          <p14:tracePt t="65867" x="8659813" y="2112963"/>
          <p14:tracePt t="65874" x="8659813" y="2120900"/>
          <p14:tracePt t="65882" x="8651875" y="2136775"/>
          <p14:tracePt t="65896" x="8651875" y="2144713"/>
          <p14:tracePt t="65910" x="8643938" y="2152650"/>
          <p14:tracePt t="65924" x="8643938" y="2168525"/>
          <p14:tracePt t="65931" x="8643938" y="2184400"/>
          <p14:tracePt t="65938" x="8636000" y="2200275"/>
          <p14:tracePt t="65946" x="8628063" y="2216150"/>
          <p14:tracePt t="65953" x="8612188" y="2249488"/>
          <p14:tracePt t="65959" x="8604250" y="2289175"/>
          <p14:tracePt t="65966" x="8596313" y="2320925"/>
          <p14:tracePt t="65974" x="8588375" y="2344738"/>
          <p14:tracePt t="65981" x="8588375" y="2368550"/>
          <p14:tracePt t="65988" x="8580438" y="2408238"/>
          <p14:tracePt t="65996" x="8572500" y="2424113"/>
          <p14:tracePt t="66002" x="8572500" y="2447925"/>
          <p14:tracePt t="66009" x="8572500" y="2463800"/>
          <p14:tracePt t="66024" x="8564563" y="2479675"/>
          <p14:tracePt t="66030" x="8564563" y="2487613"/>
          <p14:tracePt t="66038" x="8564563" y="2503488"/>
          <p14:tracePt t="66045" x="8556625" y="2519363"/>
          <p14:tracePt t="66052" x="8556625" y="2527300"/>
          <p14:tracePt t="66059" x="8556625" y="2551113"/>
          <p14:tracePt t="66066" x="8556625" y="2576513"/>
          <p14:tracePt t="66074" x="8556625" y="2592388"/>
          <p14:tracePt t="66080" x="8556625" y="2624138"/>
          <p14:tracePt t="66088" x="8556625" y="2640013"/>
          <p14:tracePt t="66095" x="8540750" y="2655888"/>
          <p14:tracePt t="66102" x="8540750" y="2663825"/>
          <p14:tracePt t="66109" x="8540750" y="2687638"/>
          <p14:tracePt t="66116" x="8540750" y="2703513"/>
          <p14:tracePt t="66123" x="8540750" y="2711450"/>
          <p14:tracePt t="66138" x="8540750" y="2719388"/>
          <p14:tracePt t="66145" x="8540750" y="2735263"/>
          <p14:tracePt t="66159" x="8540750" y="2743200"/>
          <p14:tracePt t="66180" x="8540750" y="2751138"/>
          <p14:tracePt t="76273" x="8523288" y="2838450"/>
          <p14:tracePt t="76280" x="8515350" y="2959100"/>
          <p14:tracePt t="76287" x="8507413" y="3086100"/>
          <p14:tracePt t="76294" x="8483600" y="3252788"/>
          <p14:tracePt t="76302" x="8475663" y="3357563"/>
          <p14:tracePt t="76309" x="8467725" y="3460750"/>
          <p14:tracePt t="76316" x="8451850" y="3548063"/>
          <p14:tracePt t="76323" x="8443913" y="3636963"/>
          <p14:tracePt t="76330" x="8443913" y="3700463"/>
          <p14:tracePt t="76337" x="8435975" y="3763963"/>
          <p14:tracePt t="76344" x="8435975" y="3811588"/>
          <p14:tracePt t="76351" x="8435975" y="3851275"/>
          <p14:tracePt t="76358" x="8435975" y="3883025"/>
          <p14:tracePt t="76365" x="8435975" y="3930650"/>
          <p14:tracePt t="76373" x="8435975" y="3971925"/>
          <p14:tracePt t="76380" x="8435975" y="4011613"/>
          <p14:tracePt t="76387" x="8435975" y="4059238"/>
          <p14:tracePt t="76395" x="8435975" y="4122738"/>
          <p14:tracePt t="76401" x="8435975" y="4162425"/>
          <p14:tracePt t="76408" x="8435975" y="4202113"/>
          <p14:tracePt t="76415" x="8435975" y="4233863"/>
          <p14:tracePt t="76423" x="8435975" y="4273550"/>
          <p14:tracePt t="76430" x="8435975" y="4298950"/>
          <p14:tracePt t="76436" x="8435975" y="4314825"/>
          <p14:tracePt t="76444" x="8435975" y="4346575"/>
          <p14:tracePt t="76451" x="8435975" y="4370388"/>
          <p14:tracePt t="76458" x="8451850" y="4410075"/>
          <p14:tracePt t="76465" x="8451850" y="4433888"/>
          <p14:tracePt t="76472" x="8459788" y="4465638"/>
          <p14:tracePt t="76479" x="8459788" y="4489450"/>
          <p14:tracePt t="76486" x="8467725" y="4529138"/>
          <p14:tracePt t="76494" x="8467725" y="4552950"/>
          <p14:tracePt t="76501" x="8467725" y="4568825"/>
          <p14:tracePt t="76508" x="8475663" y="4600575"/>
          <p14:tracePt t="76516" x="8475663" y="4624388"/>
          <p14:tracePt t="76523" x="8475663" y="4633913"/>
          <p14:tracePt t="76529" x="8475663" y="4657725"/>
          <p14:tracePt t="76537" x="8475663" y="4673600"/>
          <p14:tracePt t="76544" x="8475663" y="4689475"/>
          <p14:tracePt t="76558" x="8475663" y="4705350"/>
          <p14:tracePt t="76572" x="8483600" y="4713288"/>
          <p14:tracePt t="77947" x="8499475" y="4721225"/>
          <p14:tracePt t="77953" x="8507413" y="4729163"/>
          <p14:tracePt t="77960" x="8523288" y="4745038"/>
          <p14:tracePt t="77968" x="8540750" y="4752975"/>
          <p14:tracePt t="77974" x="8556625" y="4784725"/>
          <p14:tracePt t="77982" x="8556625" y="4792663"/>
          <p14:tracePt t="77989" x="8564563" y="4800600"/>
          <p14:tracePt t="77996" x="8572500" y="4816475"/>
          <p14:tracePt t="78010" x="8572500" y="4832350"/>
          <p14:tracePt t="78017" x="8580438" y="4840288"/>
          <p14:tracePt t="78024" x="8580438" y="4848225"/>
          <p14:tracePt t="78031" x="8588375" y="4856163"/>
          <p14:tracePt t="78038" x="8588375" y="4864100"/>
          <p14:tracePt t="78046" x="8588375" y="4872038"/>
          <p14:tracePt t="78053" x="8596313" y="4887913"/>
          <p14:tracePt t="78060" x="8596313" y="4895850"/>
          <p14:tracePt t="78067" x="8604250" y="4895850"/>
          <p14:tracePt t="78075" x="8604250" y="4911725"/>
          <p14:tracePt t="78088" x="8604250" y="4919663"/>
          <p14:tracePt t="78096" x="8604250" y="4935538"/>
          <p14:tracePt t="78110" x="8604250" y="4943475"/>
          <p14:tracePt t="78131" x="8604250" y="4951413"/>
          <p14:tracePt t="78145" x="8612188" y="4967288"/>
          <p14:tracePt t="78153" x="8612188" y="4984750"/>
          <p14:tracePt t="78160" x="8612188" y="4992688"/>
          <p14:tracePt t="78167" x="8612188" y="5008563"/>
          <p14:tracePt t="78174" x="8620125" y="5024438"/>
          <p14:tracePt t="78181" x="8620125" y="5040313"/>
          <p14:tracePt t="78188" x="8628063" y="5056188"/>
          <p14:tracePt t="78195" x="8628063" y="5064125"/>
          <p14:tracePt t="78202" x="8636000" y="5087938"/>
          <p14:tracePt t="78210" x="8636000" y="5111750"/>
          <p14:tracePt t="78217" x="8636000" y="5119688"/>
          <p14:tracePt t="78224" x="8636000" y="5127625"/>
          <p14:tracePt t="78231" x="8636000" y="5135563"/>
          <p14:tracePt t="78238" x="8651875" y="5151438"/>
          <p14:tracePt t="78245" x="8651875" y="5159375"/>
          <p14:tracePt t="78253" x="8651875" y="5167313"/>
          <p14:tracePt t="78274" x="8651875" y="5175250"/>
          <p14:tracePt t="78295" x="8651875" y="5183188"/>
          <p14:tracePt t="78310" x="8659813" y="5183188"/>
          <p14:tracePt t="78317" x="8659813" y="5191125"/>
          <p14:tracePt t="78338" x="8659813" y="5199063"/>
          <p14:tracePt t="78345" x="8659813" y="5207000"/>
          <p14:tracePt t="78352" x="8667750" y="5214938"/>
          <p14:tracePt t="78366" x="8667750" y="5222875"/>
          <p14:tracePt t="78373" x="8675688" y="5222875"/>
          <p14:tracePt t="78381" x="8675688" y="5230813"/>
          <p14:tracePt t="78395" x="8675688" y="5238750"/>
          <p14:tracePt t="78402" x="8683625" y="5246688"/>
          <p14:tracePt t="78987" x="8699500" y="5238750"/>
          <p14:tracePt t="78994" x="8715375" y="5222875"/>
          <p14:tracePt t="79000" x="8731250" y="5207000"/>
          <p14:tracePt t="79007" x="8755063" y="5191125"/>
          <p14:tracePt t="79014" x="8770938" y="5167313"/>
          <p14:tracePt t="79022" x="8786813" y="5159375"/>
          <p14:tracePt t="79028" x="8786813" y="5151438"/>
          <p14:tracePt t="79036" x="8794750" y="5151438"/>
          <p14:tracePt t="79043" x="8802688" y="5151438"/>
          <p14:tracePt t="79050" x="8810625" y="5135563"/>
          <p14:tracePt t="79078" x="8810625" y="5127625"/>
          <p14:tracePt t="79086" x="8818563" y="5127625"/>
          <p14:tracePt t="79107" x="8826500" y="5127625"/>
          <p14:tracePt t="79114" x="8826500" y="5119688"/>
          <p14:tracePt t="79121" x="8826500" y="5111750"/>
          <p14:tracePt t="79128" x="8834438" y="5103813"/>
          <p14:tracePt t="79135" x="8842375" y="5080000"/>
          <p14:tracePt t="79143" x="8858250" y="5064125"/>
          <p14:tracePt t="79150" x="8866188" y="5048250"/>
          <p14:tracePt t="79157" x="8866188" y="5024438"/>
          <p14:tracePt t="79164" x="8866188" y="5016500"/>
          <p14:tracePt t="79171" x="8874125" y="5000625"/>
          <p14:tracePt t="79178" x="8883650" y="4992688"/>
          <p14:tracePt t="79185" x="8883650" y="4984750"/>
          <p14:tracePt t="79193" x="8891588" y="4976813"/>
          <p14:tracePt t="79200" x="8891588" y="4967288"/>
          <p14:tracePt t="79207" x="8899525" y="4951413"/>
          <p14:tracePt t="79249" x="8899525" y="4943475"/>
          <p14:tracePt t="79314" x="8899525" y="4935538"/>
          <p14:tracePt t="79321" x="8915400" y="4927600"/>
          <p14:tracePt t="79335" x="8915400" y="4919663"/>
          <p14:tracePt t="79343" x="8915400" y="4911725"/>
          <p14:tracePt t="79356" x="8915400" y="4895850"/>
          <p14:tracePt t="79370" x="8915400" y="4887913"/>
          <p14:tracePt t="79413" x="8915400" y="4879975"/>
          <p14:tracePt t="79442" x="8915400" y="4872038"/>
          <p14:tracePt t="79477" x="8915400" y="4864100"/>
          <p14:tracePt t="79520" x="8907463" y="4864100"/>
          <p14:tracePt t="79548" x="8907463" y="4856163"/>
          <p14:tracePt t="79570" x="8907463" y="4848225"/>
          <p14:tracePt t="79576" x="8907463" y="4840288"/>
          <p14:tracePt t="79584" x="8907463" y="4832350"/>
          <p14:tracePt t="79592" x="8907463" y="4824413"/>
          <p14:tracePt t="79598" x="8907463" y="4816475"/>
          <p14:tracePt t="79612" x="8899525" y="4808538"/>
          <p14:tracePt t="79634" x="8899525" y="4800600"/>
          <p14:tracePt t="79648" x="8899525" y="4792663"/>
          <p14:tracePt t="79670" x="8891588" y="4776788"/>
          <p14:tracePt t="79683" x="8883650" y="4768850"/>
          <p14:tracePt t="79691" x="8883650" y="4760913"/>
          <p14:tracePt t="79705" x="8883650" y="4752975"/>
          <p14:tracePt t="79726" x="8883650" y="4745038"/>
          <p14:tracePt t="79755" x="8883650" y="4729163"/>
          <p14:tracePt t="79762" x="8874125" y="4729163"/>
          <p14:tracePt t="79805" x="8874125" y="4721225"/>
          <p14:tracePt t="79847" x="8858250" y="4721225"/>
          <p14:tracePt t="79883" x="8858250" y="4713288"/>
          <p14:tracePt t="79926" x="8850313" y="4713288"/>
          <p14:tracePt t="79947" x="8842375" y="4713288"/>
          <p14:tracePt t="80987" x="8802688" y="4705350"/>
          <p14:tracePt t="80994" x="8739188" y="4689475"/>
          <p14:tracePt t="81001" x="8675688" y="4681538"/>
          <p14:tracePt t="81008" x="8604250" y="4665663"/>
          <p14:tracePt t="81015" x="8548688" y="4657725"/>
          <p14:tracePt t="81022" x="8499475" y="4649788"/>
          <p14:tracePt t="81029" x="8451850" y="4633913"/>
          <p14:tracePt t="81036" x="8412163" y="4616450"/>
          <p14:tracePt t="81044" x="8380413" y="4616450"/>
          <p14:tracePt t="81050" x="8356600" y="4600575"/>
          <p14:tracePt t="81058" x="8332788" y="4592638"/>
          <p14:tracePt t="81064" x="8301038" y="4584700"/>
          <p14:tracePt t="81072" x="8285163" y="4584700"/>
          <p14:tracePt t="81079" x="8269288" y="4584700"/>
          <p14:tracePt t="81086" x="8253413" y="4568825"/>
          <p14:tracePt t="81093" x="8237538" y="4560888"/>
          <p14:tracePt t="81100" x="8221663" y="4560888"/>
          <p14:tracePt t="81108" x="8213725" y="4560888"/>
          <p14:tracePt t="81114" x="8197850" y="4552950"/>
          <p14:tracePt t="81122" x="8189913" y="4552950"/>
          <p14:tracePt t="81129" x="8180388" y="4545013"/>
          <p14:tracePt t="81136" x="8164513" y="4545013"/>
          <p14:tracePt t="81143" x="8156575" y="4545013"/>
          <p14:tracePt t="81150" x="8140700" y="4537075"/>
          <p14:tracePt t="81158" x="8132763" y="4537075"/>
          <p14:tracePt t="81164" x="8116888" y="4529138"/>
          <p14:tracePt t="81172" x="8108950" y="4529138"/>
          <p14:tracePt t="81179" x="8093075" y="4529138"/>
          <p14:tracePt t="81186" x="8085138" y="4529138"/>
          <p14:tracePt t="81193" x="8069263" y="4529138"/>
          <p14:tracePt t="81200" x="8061325" y="4529138"/>
          <p14:tracePt t="81207" x="8037513" y="4529138"/>
          <p14:tracePt t="81214" x="8029575" y="4537075"/>
          <p14:tracePt t="81221" x="8005763" y="4537075"/>
          <p14:tracePt t="81228" x="7981950" y="4545013"/>
          <p14:tracePt t="81236" x="7966075" y="4545013"/>
          <p14:tracePt t="81243" x="7950200" y="4552950"/>
          <p14:tracePt t="81250" x="7926388" y="4568825"/>
          <p14:tracePt t="81258" x="7910513" y="4584700"/>
          <p14:tracePt t="81264" x="7902575" y="4592638"/>
          <p14:tracePt t="81272" x="7886700" y="4600575"/>
          <p14:tracePt t="81278" x="7878763" y="4608513"/>
          <p14:tracePt t="81286" x="7870825" y="4616450"/>
          <p14:tracePt t="81293" x="7862888" y="4624388"/>
          <p14:tracePt t="81300" x="7854950" y="4641850"/>
          <p14:tracePt t="81314" x="7854950" y="4649788"/>
          <p14:tracePt t="81322" x="7847013" y="4649788"/>
          <p14:tracePt t="81328" x="7847013" y="4665663"/>
          <p14:tracePt t="81336" x="7847013" y="4673600"/>
          <p14:tracePt t="81343" x="7839075" y="4689475"/>
          <p14:tracePt t="81350" x="7829550" y="4705350"/>
          <p14:tracePt t="81357" x="7813675" y="4752975"/>
          <p14:tracePt t="81364" x="7805738" y="4784725"/>
          <p14:tracePt t="81371" x="7789863" y="4840288"/>
          <p14:tracePt t="81378" x="7781925" y="4872038"/>
          <p14:tracePt t="81386" x="7773988" y="4919663"/>
          <p14:tracePt t="81392" x="7766050" y="4951413"/>
          <p14:tracePt t="81400" x="7758113" y="4992688"/>
          <p14:tracePt t="81406" x="7750175" y="5024438"/>
          <p14:tracePt t="81414" x="7742238" y="5072063"/>
          <p14:tracePt t="81421" x="7726363" y="5111750"/>
          <p14:tracePt t="81428" x="7718425" y="5151438"/>
          <p14:tracePt t="81436" x="7718425" y="5191125"/>
          <p14:tracePt t="81443" x="7718425" y="5230813"/>
          <p14:tracePt t="81450" x="7718425" y="5270500"/>
          <p14:tracePt t="81457" x="7718425" y="5302250"/>
          <p14:tracePt t="81464" x="7710488" y="5335588"/>
          <p14:tracePt t="81471" x="7710488" y="5359400"/>
          <p14:tracePt t="81478" x="7702550" y="5383213"/>
          <p14:tracePt t="81485" x="7702550" y="5414963"/>
          <p14:tracePt t="81493" x="7702550" y="5430838"/>
          <p14:tracePt t="81499" x="7702550" y="5462588"/>
          <p14:tracePt t="81507" x="7702550" y="5470525"/>
          <p14:tracePt t="81513" x="7702550" y="5494338"/>
          <p14:tracePt t="81520" x="7702550" y="5518150"/>
          <p14:tracePt t="81527" x="7702550" y="5541963"/>
          <p14:tracePt t="81535" x="7702550" y="5557838"/>
          <p14:tracePt t="81542" x="7702550" y="5589588"/>
          <p14:tracePt t="81549" x="7702550" y="5605463"/>
          <p14:tracePt t="81557" x="7702550" y="5621338"/>
          <p14:tracePt t="81563" x="7702550" y="5645150"/>
          <p14:tracePt t="81571" x="7702550" y="5670550"/>
          <p14:tracePt t="81577" x="7702550" y="5686425"/>
          <p14:tracePt t="81585" x="7702550" y="5702300"/>
          <p14:tracePt t="81592" x="7702550" y="5710238"/>
          <p14:tracePt t="81599" x="7702550" y="5718175"/>
          <p14:tracePt t="81606" x="7702550" y="5734050"/>
          <p14:tracePt t="81621" x="7710488" y="5749925"/>
          <p14:tracePt t="81627" x="7710488" y="5765800"/>
          <p14:tracePt t="81635" x="7710488" y="5781675"/>
          <p14:tracePt t="81642" x="7718425" y="5789613"/>
          <p14:tracePt t="81649" x="7718425" y="5805488"/>
          <p14:tracePt t="81656" x="7726363" y="5821363"/>
          <p14:tracePt t="81663" x="7726363" y="5837238"/>
          <p14:tracePt t="81670" x="7726363" y="5853113"/>
          <p14:tracePt t="81677" x="7734300" y="5868988"/>
          <p14:tracePt t="81684" x="7742238" y="5876925"/>
          <p14:tracePt t="81693" x="7742238" y="5892800"/>
          <p14:tracePt t="81699" x="7742238" y="5900738"/>
          <p14:tracePt t="81713" x="7742238" y="5908675"/>
          <p14:tracePt t="81720" x="7750175" y="5908675"/>
          <p14:tracePt t="81734" x="7758113" y="5916613"/>
          <p14:tracePt t="81742" x="7766050" y="5924550"/>
          <p14:tracePt t="81748" x="7773988" y="5924550"/>
          <p14:tracePt t="81756" x="7781925" y="5924550"/>
          <p14:tracePt t="81763" x="7789863" y="5924550"/>
          <p14:tracePt t="81770" x="7797800" y="5924550"/>
          <p14:tracePt t="81777" x="7805738" y="5924550"/>
          <p14:tracePt t="81784" x="7813675" y="5924550"/>
          <p14:tracePt t="81792" x="7829550" y="5932488"/>
          <p14:tracePt t="81799" x="7847013" y="5940425"/>
          <p14:tracePt t="81806" x="7862888" y="5940425"/>
          <p14:tracePt t="81813" x="7878763" y="5940425"/>
          <p14:tracePt t="81820" x="7902575" y="5948363"/>
          <p14:tracePt t="81827" x="7910513" y="5948363"/>
          <p14:tracePt t="81834" x="7934325" y="5956300"/>
          <p14:tracePt t="81842" x="7942263" y="5964238"/>
          <p14:tracePt t="81848" x="7958138" y="5964238"/>
          <p14:tracePt t="81855" x="7974013" y="5964238"/>
          <p14:tracePt t="81863" x="7981950" y="5964238"/>
          <p14:tracePt t="81870" x="7989888" y="5980113"/>
          <p14:tracePt t="81877" x="8005763" y="5980113"/>
          <p14:tracePt t="81884" x="8013700" y="5980113"/>
          <p14:tracePt t="81893" x="8021638" y="5980113"/>
          <p14:tracePt t="81898" x="8029575" y="5980113"/>
          <p14:tracePt t="81905" x="8045450" y="5980113"/>
          <p14:tracePt t="81913" x="8061325" y="5980113"/>
          <p14:tracePt t="81927" x="8077200" y="5980113"/>
          <p14:tracePt t="81934" x="8085138" y="5980113"/>
          <p14:tracePt t="81941" x="8093075" y="5980113"/>
          <p14:tracePt t="81948" x="8108950" y="5980113"/>
          <p14:tracePt t="81955" x="8116888" y="5980113"/>
          <p14:tracePt t="81963" x="8132763" y="5980113"/>
          <p14:tracePt t="81969" x="8140700" y="5980113"/>
          <p14:tracePt t="81977" x="8148638" y="5980113"/>
          <p14:tracePt t="81984" x="8164513" y="5980113"/>
          <p14:tracePt t="81991" x="8180388" y="5980113"/>
          <p14:tracePt t="81998" x="8189913" y="5980113"/>
          <p14:tracePt t="82005" x="8205788" y="5980113"/>
          <p14:tracePt t="82012" x="8213725" y="5980113"/>
          <p14:tracePt t="82019" x="8229600" y="5980113"/>
          <p14:tracePt t="82033" x="8237538" y="5980113"/>
          <p14:tracePt t="82041" x="8245475" y="5980113"/>
          <p14:tracePt t="82047" x="8253413" y="5980113"/>
          <p14:tracePt t="82055" x="8269288" y="5972175"/>
          <p14:tracePt t="82069" x="8277225" y="5956300"/>
          <p14:tracePt t="82076" x="8293100" y="5940425"/>
          <p14:tracePt t="82083" x="8301038" y="5932488"/>
          <p14:tracePt t="82091" x="8324850" y="5900738"/>
          <p14:tracePt t="82097" x="8332788" y="5884863"/>
          <p14:tracePt t="82104" x="8348663" y="5876925"/>
          <p14:tracePt t="82112" x="8356600" y="5861050"/>
          <p14:tracePt t="82119" x="8372475" y="5845175"/>
          <p14:tracePt t="82126" x="8388350" y="5829300"/>
          <p14:tracePt t="82133" x="8404225" y="5813425"/>
          <p14:tracePt t="82140" x="8420100" y="5805488"/>
          <p14:tracePt t="82147" x="8428038" y="5797550"/>
          <p14:tracePt t="82155" x="8435975" y="5781675"/>
          <p14:tracePt t="82161" x="8451850" y="5773738"/>
          <p14:tracePt t="82168" x="8459788" y="5765800"/>
          <p14:tracePt t="82176" x="8467725" y="5757863"/>
          <p14:tracePt t="82190" x="8483600" y="5741988"/>
          <p14:tracePt t="82197" x="8491538" y="5726113"/>
          <p14:tracePt t="82205" x="8499475" y="5718175"/>
          <p14:tracePt t="82211" x="8507413" y="5702300"/>
          <p14:tracePt t="82219" x="8515350" y="5694363"/>
          <p14:tracePt t="82226" x="8531225" y="5662613"/>
          <p14:tracePt t="82233" x="8540750" y="5621338"/>
          <p14:tracePt t="82240" x="8564563" y="5549900"/>
          <p14:tracePt t="82247" x="8580438" y="5470525"/>
          <p14:tracePt t="82254" x="8596313" y="5383213"/>
          <p14:tracePt t="82261" x="8612188" y="5286375"/>
          <p14:tracePt t="82268" x="8636000" y="5191125"/>
          <p14:tracePt t="82276" x="8659813" y="5095875"/>
          <p14:tracePt t="82283" x="8667750" y="5008563"/>
          <p14:tracePt t="82290" x="8675688" y="4935538"/>
          <p14:tracePt t="82297" x="8675688" y="4872038"/>
          <p14:tracePt t="82304" x="8675688" y="4816475"/>
          <p14:tracePt t="82311" x="8683625" y="4768850"/>
          <p14:tracePt t="82318" x="8683625" y="4729163"/>
          <p14:tracePt t="82326" x="8683625" y="4713288"/>
          <p14:tracePt t="82333" x="8683625" y="4697413"/>
          <p14:tracePt t="82340" x="8683625" y="4673600"/>
          <p14:tracePt t="82354" x="8683625" y="4665663"/>
          <p14:tracePt t="82397" x="8675688" y="4665663"/>
          <p14:tracePt t="82404" x="8675688" y="4657725"/>
          <p14:tracePt t="82447" x="8667750" y="4657725"/>
          <p14:tracePt t="82482" x="8659813" y="4649788"/>
          <p14:tracePt t="82518" x="8659813" y="4641850"/>
          <p14:tracePt t="92963" x="8604250" y="4641850"/>
          <p14:tracePt t="92970" x="8531225" y="4641850"/>
          <p14:tracePt t="92977" x="8428038" y="4641850"/>
          <p14:tracePt t="92984" x="8308975" y="4633913"/>
          <p14:tracePt t="92991" x="8172450" y="4616450"/>
          <p14:tracePt t="92998" x="7974013" y="4600575"/>
          <p14:tracePt t="93007" x="7773988" y="4592638"/>
          <p14:tracePt t="93013" x="7535863" y="4592638"/>
          <p14:tracePt t="93020" x="7256463" y="4592638"/>
          <p14:tracePt t="93026" x="6992938" y="4592638"/>
          <p14:tracePt t="93034" x="6729413" y="4592638"/>
          <p14:tracePt t="93041" x="6467475" y="4608513"/>
          <p14:tracePt t="93048" x="6196013" y="4633913"/>
          <p14:tracePt t="93056" x="5932488" y="4649788"/>
          <p14:tracePt t="93062" x="5700713" y="4673600"/>
          <p14:tracePt t="93069" x="5462588" y="4689475"/>
          <p14:tracePt t="93076" x="5254625" y="4713288"/>
          <p14:tracePt t="93084" x="5080000" y="4721225"/>
          <p14:tracePt t="93091" x="4943475" y="4729163"/>
          <p14:tracePt t="93098" x="4800600" y="4745038"/>
          <p14:tracePt t="93106" x="4695825" y="4745038"/>
          <p14:tracePt t="93112" x="4584700" y="4745038"/>
          <p14:tracePt t="93120" x="4497388" y="4745038"/>
          <p14:tracePt t="93127" x="4433888" y="4745038"/>
          <p14:tracePt t="93134" x="4352925" y="4737100"/>
          <p14:tracePt t="93141" x="4281488" y="4721225"/>
          <p14:tracePt t="93148" x="4217988" y="4705350"/>
          <p14:tracePt t="93156" x="4146550" y="4697413"/>
          <p14:tracePt t="93163" x="4098925" y="4689475"/>
          <p14:tracePt t="93169" x="4051300" y="4681538"/>
          <p14:tracePt t="93177" x="3994150" y="4673600"/>
          <p14:tracePt t="93184" x="3962400" y="4673600"/>
          <p14:tracePt t="93190" x="3922713" y="4665663"/>
          <p14:tracePt t="93197" x="3906838" y="4657725"/>
          <p14:tracePt t="93206" x="3890963" y="4657725"/>
          <p14:tracePt t="93212" x="3875088" y="4649788"/>
          <p14:tracePt t="93219" x="3867150" y="4649788"/>
          <p14:tracePt t="93226" x="3859213" y="4649788"/>
          <p14:tracePt t="93233" x="3851275" y="4649788"/>
          <p14:tracePt t="93262" x="3843338" y="4641850"/>
          <p14:tracePt t="93284" x="3811588" y="4616450"/>
          <p14:tracePt t="93290" x="3787775" y="4608513"/>
          <p14:tracePt t="93298" x="3756025" y="4592638"/>
          <p14:tracePt t="93305" x="3732213" y="4584700"/>
          <p14:tracePt t="93312" x="3692525" y="4584700"/>
          <p14:tracePt t="93319" x="3668713" y="4584700"/>
          <p14:tracePt t="93326" x="3643313" y="4584700"/>
          <p14:tracePt t="93333" x="3603625" y="4584700"/>
          <p14:tracePt t="93340" x="3579813" y="4592638"/>
          <p14:tracePt t="93348" x="3556000" y="4592638"/>
          <p14:tracePt t="93355" x="3548063" y="4592638"/>
          <p14:tracePt t="93362" x="3532188" y="4600575"/>
          <p14:tracePt t="93368" x="3524250" y="4600575"/>
          <p14:tracePt t="93375" x="3508375" y="4608513"/>
          <p14:tracePt t="93397" x="3500438" y="4616450"/>
          <p14:tracePt t="93418" x="3500438" y="4624388"/>
          <p14:tracePt t="93426" x="3492500" y="4624388"/>
          <p14:tracePt t="93433" x="3484563" y="4633913"/>
          <p14:tracePt t="93439" x="3484563" y="4641850"/>
          <p14:tracePt t="93447" x="3484563" y="4649788"/>
          <p14:tracePt t="93456" x="3484563" y="4665663"/>
          <p14:tracePt t="93461" x="3476625" y="4673600"/>
          <p14:tracePt t="93468" x="3468688" y="4673600"/>
          <p14:tracePt t="93476" x="3468688" y="4689475"/>
          <p14:tracePt t="93483" x="3460750" y="4689475"/>
          <p14:tracePt t="93489" x="3460750" y="4705350"/>
          <p14:tracePt t="93497" x="3452813" y="4713288"/>
          <p14:tracePt t="93504" x="3452813" y="4721225"/>
          <p14:tracePt t="93518" x="3452813" y="4729163"/>
          <p14:tracePt t="93525" x="3444875" y="4729163"/>
          <p14:tracePt t="93533" x="3444875" y="4737100"/>
          <p14:tracePt t="93561" x="3436938" y="4745038"/>
          <p14:tracePt t="93582" x="3436938" y="4752975"/>
          <p14:tracePt t="93611" x="3429000" y="4760913"/>
          <p14:tracePt t="93647" x="3421063" y="4760913"/>
          <p14:tracePt t="93682" x="3413125" y="4768850"/>
          <p14:tracePt t="93718" x="3413125" y="4776788"/>
          <p14:tracePt t="94209" x="3397250" y="4808538"/>
          <p14:tracePt t="94216" x="3389313" y="4848225"/>
          <p14:tracePt t="94223" x="3381375" y="4872038"/>
          <p14:tracePt t="94230" x="3381375" y="4911725"/>
          <p14:tracePt t="94239" x="3381375" y="4927600"/>
          <p14:tracePt t="94244" x="3373438" y="4935538"/>
          <p14:tracePt t="94251" x="3373438" y="4951413"/>
          <p14:tracePt t="94258" x="3373438" y="4976813"/>
          <p14:tracePt t="94265" x="3373438" y="4992688"/>
          <p14:tracePt t="94273" x="3373438" y="5000625"/>
          <p14:tracePt t="94280" x="3373438" y="5008563"/>
          <p14:tracePt t="94287" x="3373438" y="5032375"/>
          <p14:tracePt t="94294" x="3373438" y="5048250"/>
          <p14:tracePt t="94301" x="3373438" y="5064125"/>
          <p14:tracePt t="94308" x="3373438" y="5072063"/>
          <p14:tracePt t="94315" x="3373438" y="5087938"/>
          <p14:tracePt t="94323" x="3373438" y="5103813"/>
          <p14:tracePt t="94330" x="3373438" y="5119688"/>
          <p14:tracePt t="94337" x="3381375" y="5127625"/>
          <p14:tracePt t="94344" x="3381375" y="5143500"/>
          <p14:tracePt t="94351" x="3389313" y="5159375"/>
          <p14:tracePt t="94366" x="3389313" y="5167313"/>
          <p14:tracePt t="94373" x="3397250" y="5183188"/>
          <p14:tracePt t="94387" x="3405188" y="5199063"/>
          <p14:tracePt t="94394" x="3413125" y="5199063"/>
          <p14:tracePt t="94401" x="3413125" y="5207000"/>
          <p14:tracePt t="94408" x="3421063" y="5207000"/>
          <p14:tracePt t="94416" x="3429000" y="5214938"/>
          <p14:tracePt t="94430" x="3436938" y="5214938"/>
          <p14:tracePt t="94436" x="3444875" y="5222875"/>
          <p14:tracePt t="94443" x="3452813" y="5222875"/>
          <p14:tracePt t="94458" x="3460750" y="5230813"/>
          <p14:tracePt t="94472" x="3468688" y="5230813"/>
          <p14:tracePt t="94487" x="3476625" y="5238750"/>
          <p14:tracePt t="94493" x="3492500" y="5238750"/>
          <p14:tracePt t="94501" x="3500438" y="5246688"/>
          <p14:tracePt t="94508" x="3508375" y="5254625"/>
          <p14:tracePt t="94515" x="3516313" y="5254625"/>
          <p14:tracePt t="94522" x="3524250" y="5254625"/>
          <p14:tracePt t="94529" x="3532188" y="5270500"/>
          <p14:tracePt t="94536" x="3548063" y="5270500"/>
          <p14:tracePt t="94543" x="3556000" y="5278438"/>
          <p14:tracePt t="94551" x="3563938" y="5286375"/>
          <p14:tracePt t="94557" x="3579813" y="5294313"/>
          <p14:tracePt t="94565" x="3579813" y="5302250"/>
          <p14:tracePt t="94572" x="3595688" y="5302250"/>
          <p14:tracePt t="94579" x="3611563" y="5310188"/>
          <p14:tracePt t="94587" x="3619500" y="5319713"/>
          <p14:tracePt t="94593" x="3627438" y="5327650"/>
          <p14:tracePt t="94601" x="3660775" y="5343525"/>
          <p14:tracePt t="94607" x="3668713" y="5351463"/>
          <p14:tracePt t="94615" x="3684588" y="5359400"/>
          <p14:tracePt t="94622" x="3692525" y="5359400"/>
          <p14:tracePt t="94629" x="3716338" y="5367338"/>
          <p14:tracePt t="94636" x="3732213" y="5367338"/>
          <p14:tracePt t="94643" x="3740150" y="5375275"/>
          <p14:tracePt t="94651" x="3756025" y="5383213"/>
          <p14:tracePt t="94657" x="3771900" y="5383213"/>
          <p14:tracePt t="94665" x="3779838" y="5383213"/>
          <p14:tracePt t="94672" x="3787775" y="5391150"/>
          <p14:tracePt t="94679" x="3803650" y="5399088"/>
          <p14:tracePt t="94686" x="3811588" y="5407025"/>
          <p14:tracePt t="94693" x="3835400" y="5422900"/>
          <p14:tracePt t="94700" x="3843338" y="5422900"/>
          <p14:tracePt t="94707" x="3851275" y="5422900"/>
          <p14:tracePt t="94714" x="3859213" y="5430838"/>
          <p14:tracePt t="94722" x="3867150" y="5438775"/>
          <p14:tracePt t="94728" x="3883025" y="5438775"/>
          <p14:tracePt t="94736" x="3890963" y="5438775"/>
          <p14:tracePt t="94743" x="3898900" y="5446713"/>
          <p14:tracePt t="94750" x="3906838" y="5446713"/>
          <p14:tracePt t="94757" x="3914775" y="5446713"/>
          <p14:tracePt t="94772" x="3930650" y="5446713"/>
          <p14:tracePt t="94778" x="3938588" y="5462588"/>
          <p14:tracePt t="94786" x="3946525" y="5462588"/>
          <p14:tracePt t="94800" x="3954463" y="5462588"/>
          <p14:tracePt t="94821" x="3962400" y="5462588"/>
          <p14:tracePt t="94900" x="3978275" y="5462588"/>
          <p14:tracePt t="96124" x="3978275" y="5478463"/>
          <p14:tracePt t="96132" x="3986213" y="5486400"/>
          <p14:tracePt t="96138" x="3994150" y="5494338"/>
          <p14:tracePt t="96145" x="3994150" y="5502275"/>
          <p14:tracePt t="96160" x="3994150" y="5518150"/>
          <p14:tracePt t="96167" x="4002088" y="5518150"/>
          <p14:tracePt t="96188" x="4002088" y="5526088"/>
          <p14:tracePt t="96217" x="4002088" y="5534025"/>
          <p14:tracePt t="96245" x="4011613" y="5534025"/>
          <p14:tracePt t="96274" x="4011613" y="5541963"/>
          <p14:tracePt t="96310" x="4011613" y="5549900"/>
          <p14:tracePt t="96345" x="4011613" y="5557838"/>
          <p14:tracePt t="96359" x="4011613" y="5565775"/>
          <p14:tracePt t="96381" x="4011613" y="5573713"/>
          <p14:tracePt t="96402" x="4011613" y="5581650"/>
          <p14:tracePt t="96452" x="4011613" y="5589588"/>
          <p14:tracePt t="96530" x="4011613" y="5597525"/>
          <p14:tracePt t="96537" x="4011613" y="5605463"/>
          <p14:tracePt t="96552" x="4011613" y="5613400"/>
          <p14:tracePt t="96573" x="4011613" y="5621338"/>
          <p14:tracePt t="96588" x="4011613" y="5629275"/>
          <p14:tracePt t="96609" x="4011613" y="5637213"/>
          <p14:tracePt t="96652" x="4011613" y="5645150"/>
          <p14:tracePt t="96658" x="4011613" y="5653088"/>
          <p14:tracePt t="96666" x="4011613" y="5662613"/>
          <p14:tracePt t="96680" x="4011613" y="5670550"/>
          <p14:tracePt t="96687" x="4011613" y="5678488"/>
          <p14:tracePt t="96701" x="4011613" y="5686425"/>
          <p14:tracePt t="96716" x="4011613" y="5694363"/>
          <p14:tracePt t="96722" x="4011613" y="5710238"/>
          <p14:tracePt t="96744" x="4011613" y="5718175"/>
          <p14:tracePt t="96758" x="4011613" y="5726113"/>
          <p14:tracePt t="96765" x="4011613" y="5734050"/>
          <p14:tracePt t="96772" x="4011613" y="5741988"/>
          <p14:tracePt t="96788" x="4002088" y="5749925"/>
          <p14:tracePt t="96794" x="4002088" y="5757863"/>
          <p14:tracePt t="96801" x="4002088" y="5765800"/>
          <p14:tracePt t="96808" x="4002088" y="5773738"/>
          <p14:tracePt t="96815" x="3994150" y="5781675"/>
          <p14:tracePt t="96822" x="3994150" y="5789613"/>
          <p14:tracePt t="96829" x="3994150" y="5813425"/>
          <p14:tracePt t="96837" x="3994150" y="5829300"/>
          <p14:tracePt t="96843" x="3994150" y="5837238"/>
          <p14:tracePt t="96851" x="3986213" y="5845175"/>
          <p14:tracePt t="96857" x="3978275" y="5868988"/>
          <p14:tracePt t="96865" x="3978275" y="5884863"/>
          <p14:tracePt t="96872" x="3970338" y="5900738"/>
          <p14:tracePt t="96879" x="3970338" y="5908675"/>
          <p14:tracePt t="96887" x="3970338" y="5932488"/>
          <p14:tracePt t="96905" x="3962400" y="5956300"/>
          <p14:tracePt t="96907" x="3954463" y="5964238"/>
          <p14:tracePt t="96915" x="3954463" y="5980113"/>
          <p14:tracePt t="96929" x="3954463" y="5988050"/>
          <p14:tracePt t="96951" x="3954463" y="5995988"/>
          <p14:tracePt t="96957" x="3946525" y="5995988"/>
          <p14:tracePt t="97029" x="3946525" y="6005513"/>
          <p14:tracePt t="97065" x="3938588" y="6013450"/>
          <p14:tracePt t="97121" x="3930650" y="6013450"/>
          <p14:tracePt t="97200" x="3922713" y="6013450"/>
          <p14:tracePt t="97342" x="3914775" y="6013450"/>
          <p14:tracePt t="97819" x="3914775" y="6005513"/>
          <p14:tracePt t="97897" x="3914775" y="5995988"/>
          <p14:tracePt t="97940" x="3914775" y="5988050"/>
          <p14:tracePt t="97968" x="3914775" y="5980113"/>
          <p14:tracePt t="98104" x="3954463" y="5964238"/>
          <p14:tracePt t="98111" x="3962400" y="5964238"/>
          <p14:tracePt t="98118" x="3978275" y="5964238"/>
          <p14:tracePt t="98125" x="3986213" y="5956300"/>
          <p14:tracePt t="98133" x="4002088" y="5956300"/>
          <p14:tracePt t="98139" x="4011613" y="5948363"/>
          <p14:tracePt t="98146" x="4035425" y="5948363"/>
          <p14:tracePt t="98154" x="4059238" y="5948363"/>
          <p14:tracePt t="98161" x="4083050" y="5948363"/>
          <p14:tracePt t="98168" x="4114800" y="5948363"/>
          <p14:tracePt t="98175" x="4154488" y="5948363"/>
          <p14:tracePt t="98182" x="4194175" y="5940425"/>
          <p14:tracePt t="98189" x="4249738" y="5940425"/>
          <p14:tracePt t="98196" x="4281488" y="5940425"/>
          <p14:tracePt t="98204" x="4337050" y="5940425"/>
          <p14:tracePt t="98210" x="4402138" y="5940425"/>
          <p14:tracePt t="98217" x="4449763" y="5940425"/>
          <p14:tracePt t="98224" x="4521200" y="5932488"/>
          <p14:tracePt t="98232" x="4584700" y="5932488"/>
          <p14:tracePt t="98239" x="4640263" y="5916613"/>
          <p14:tracePt t="98246" x="4672013" y="5916613"/>
          <p14:tracePt t="98254" x="4713288" y="5916613"/>
          <p14:tracePt t="98260" x="4752975" y="5916613"/>
          <p14:tracePt t="98267" x="4784725" y="5916613"/>
          <p14:tracePt t="98275" x="4808538" y="5908675"/>
          <p14:tracePt t="98282" x="4848225" y="5908675"/>
          <p14:tracePt t="98289" x="4872038" y="5908675"/>
          <p14:tracePt t="98296" x="4903788" y="5900738"/>
          <p14:tracePt t="98304" x="4927600" y="5900738"/>
          <p14:tracePt t="98310" x="4951413" y="5900738"/>
          <p14:tracePt t="98317" x="4975225" y="5900738"/>
          <p14:tracePt t="98324" x="4991100" y="5900738"/>
          <p14:tracePt t="98332" x="5006975" y="5900738"/>
          <p14:tracePt t="98338" x="5022850" y="5900738"/>
          <p14:tracePt t="98354" x="5030788" y="5900738"/>
          <p14:tracePt t="98360" x="5038725" y="5900738"/>
          <p14:tracePt t="98382" x="5046663" y="5900738"/>
          <p14:tracePt t="98418" x="5046663" y="5908675"/>
          <p14:tracePt t="98438" x="5056188" y="5908675"/>
          <p14:tracePt t="98467" x="5072063" y="5916613"/>
          <p14:tracePt t="98482" x="5080000" y="5916613"/>
          <p14:tracePt t="98496" x="5087938" y="5916613"/>
          <p14:tracePt t="98503" x="5095875" y="5924550"/>
          <p14:tracePt t="98510" x="5103813" y="5924550"/>
          <p14:tracePt t="98517" x="5111750" y="5924550"/>
          <p14:tracePt t="98524" x="5127625" y="5924550"/>
          <p14:tracePt t="98531" x="5135563" y="5924550"/>
          <p14:tracePt t="98538" x="5151438" y="5932488"/>
          <p14:tracePt t="98554" x="5167313" y="5932488"/>
          <p14:tracePt t="98560" x="5183188" y="5932488"/>
          <p14:tracePt t="98567" x="5191125" y="5940425"/>
          <p14:tracePt t="98574" x="5199063" y="5940425"/>
          <p14:tracePt t="98581" x="5199063" y="5948363"/>
          <p14:tracePt t="98588" x="5207000" y="5948363"/>
          <p14:tracePt t="98617" x="5214938" y="5948363"/>
          <p14:tracePt t="98638" x="5222875" y="5948363"/>
          <p14:tracePt t="98645" x="5222875" y="5956300"/>
          <p14:tracePt t="98666" x="5230813" y="5956300"/>
          <p14:tracePt t="98688" x="5230813" y="5964238"/>
          <p14:tracePt t="99165" x="5222875" y="5964238"/>
          <p14:tracePt t="99207" x="5214938" y="5964238"/>
          <p14:tracePt t="99286" x="5207000" y="5964238"/>
          <p14:tracePt t="99364" x="5199063" y="5964238"/>
          <p14:tracePt t="99436" x="5183188" y="5964238"/>
          <p14:tracePt t="99521" x="5175250" y="5964238"/>
          <p14:tracePt t="99542" x="5175250" y="5956300"/>
          <p14:tracePt t="99621" x="5167313" y="5956300"/>
          <p14:tracePt t="99642" x="5167313" y="5948363"/>
          <p14:tracePt t="99663" x="5159375" y="5948363"/>
          <p14:tracePt t="99742" x="5151438" y="5948363"/>
          <p14:tracePt t="99777" x="5151438" y="5940425"/>
          <p14:tracePt t="99856" x="5151438" y="5932488"/>
          <p14:tracePt t="99898" x="5143500" y="5932488"/>
          <p14:tracePt t="99941" x="5135563" y="5932488"/>
          <p14:tracePt t="99976" x="5127625" y="5932488"/>
          <p14:tracePt t="99984" x="5127625" y="5924550"/>
          <p14:tracePt t="99991" x="5119688" y="5916613"/>
          <p14:tracePt t="100005" x="5119688" y="5908675"/>
          <p14:tracePt t="100012" x="5111750" y="5908675"/>
          <p14:tracePt t="100020" x="5103813" y="5908675"/>
          <p14:tracePt t="100026" x="5103813" y="5900738"/>
          <p14:tracePt t="100033" x="5095875" y="5892800"/>
          <p14:tracePt t="100048" x="5087938" y="5884863"/>
          <p14:tracePt t="100062" x="5080000" y="5884863"/>
          <p14:tracePt t="100070" x="5080000" y="5876925"/>
          <p14:tracePt t="100083" x="5080000" y="5868988"/>
          <p14:tracePt t="100090" x="5072063" y="5861050"/>
          <p14:tracePt t="100104" x="5064125" y="5861050"/>
          <p14:tracePt t="100112" x="5064125" y="5853113"/>
          <p14:tracePt t="100120" x="5046663" y="5853113"/>
          <p14:tracePt t="100126" x="5038725" y="5853113"/>
          <p14:tracePt t="100134" x="5030788" y="5845175"/>
          <p14:tracePt t="100141" x="5014913" y="5845175"/>
          <p14:tracePt t="100148" x="5006975" y="5845175"/>
          <p14:tracePt t="100154" x="4999038" y="5845175"/>
          <p14:tracePt t="100162" x="4975225" y="5845175"/>
          <p14:tracePt t="100170" x="4959350" y="5837238"/>
          <p14:tracePt t="100176" x="4943475" y="5837238"/>
          <p14:tracePt t="100183" x="4911725" y="5837238"/>
          <p14:tracePt t="100190" x="4895850" y="5837238"/>
          <p14:tracePt t="100198" x="4879975" y="5837238"/>
          <p14:tracePt t="100204" x="4840288" y="5837238"/>
          <p14:tracePt t="100212" x="4816475" y="5837238"/>
          <p14:tracePt t="100220" x="4768850" y="5837238"/>
          <p14:tracePt t="100225" x="4713288" y="5837238"/>
          <p14:tracePt t="100233" x="4656138" y="5837238"/>
          <p14:tracePt t="100240" x="4592638" y="5845175"/>
          <p14:tracePt t="100247" x="4537075" y="5845175"/>
          <p14:tracePt t="100255" x="4481513" y="5853113"/>
          <p14:tracePt t="100261" x="4441825" y="5853113"/>
          <p14:tracePt t="100269" x="4394200" y="5861050"/>
          <p14:tracePt t="100275" x="4352925" y="5861050"/>
          <p14:tracePt t="100283" x="4313238" y="5861050"/>
          <p14:tracePt t="100290" x="4257675" y="5861050"/>
          <p14:tracePt t="100297" x="4225925" y="5861050"/>
          <p14:tracePt t="100304" x="4178300" y="5861050"/>
          <p14:tracePt t="100311" x="4154488" y="5861050"/>
          <p14:tracePt t="100318" x="4122738" y="5861050"/>
          <p14:tracePt t="100326" x="4106863" y="5861050"/>
          <p14:tracePt t="100333" x="4090988" y="5861050"/>
          <p14:tracePt t="100340" x="4067175" y="5861050"/>
          <p14:tracePt t="100347" x="4059238" y="5861050"/>
          <p14:tracePt t="100354" x="4051300" y="5853113"/>
          <p14:tracePt t="100361" x="4043363" y="5853113"/>
          <p14:tracePt t="100368" x="4035425" y="5853113"/>
          <p14:tracePt t="100376" x="4027488" y="5853113"/>
          <p14:tracePt t="100389" x="4019550" y="5853113"/>
          <p14:tracePt t="100397" x="4011613" y="5845175"/>
          <p14:tracePt t="100419" x="4002088" y="5845175"/>
          <p14:tracePt t="100960" x="3994150" y="5837238"/>
          <p14:tracePt t="100966" x="3978275" y="5837238"/>
          <p14:tracePt t="100980" x="3970338" y="5837238"/>
          <p14:tracePt t="100988" x="3962400" y="5829300"/>
          <p14:tracePt t="100995" x="3946525" y="5829300"/>
          <p14:tracePt t="101003" x="3938588" y="5829300"/>
          <p14:tracePt t="101016" x="3930650" y="5829300"/>
          <p14:tracePt t="101024" x="3914775" y="5829300"/>
          <p14:tracePt t="101031" x="3898900" y="5821363"/>
          <p14:tracePt t="101037" x="3883025" y="5813425"/>
          <p14:tracePt t="101044" x="3867150" y="5813425"/>
          <p14:tracePt t="101053" x="3851275" y="5805488"/>
          <p14:tracePt t="101059" x="3819525" y="5797550"/>
          <p14:tracePt t="101066" x="3811588" y="5789613"/>
          <p14:tracePt t="101073" x="3795713" y="5773738"/>
          <p14:tracePt t="101080" x="3763963" y="5765800"/>
          <p14:tracePt t="101087" x="3748088" y="5765800"/>
          <p14:tracePt t="101095" x="3740150" y="5765800"/>
          <p14:tracePt t="101102" x="3732213" y="5757863"/>
          <p14:tracePt t="101109" x="3716338" y="5757863"/>
          <p14:tracePt t="101116" x="3716338" y="5749925"/>
          <p14:tracePt t="101123" x="3708400" y="5749925"/>
          <p14:tracePt t="101188" x="3700463" y="5749925"/>
          <p14:tracePt t="101252" x="3700463" y="5741988"/>
          <p14:tracePt t="101266" x="3692525" y="5741988"/>
          <p14:tracePt t="101294" x="3692525" y="5734050"/>
          <p14:tracePt t="101379" x="3684588" y="5726113"/>
          <p14:tracePt t="101423" x="3684588" y="5718175"/>
          <p14:tracePt t="101494" x="3684588" y="5710238"/>
          <p14:tracePt t="102533" x="3684588" y="5702300"/>
          <p14:tracePt t="103787" x="3684588" y="5694363"/>
          <p14:tracePt t="104029" x="3676650" y="5694363"/>
          <p14:tracePt t="104043" x="3676650" y="5686425"/>
          <p14:tracePt t="104128" x="3676650" y="5678488"/>
          <p14:tracePt t="104157" x="3668713" y="5678488"/>
          <p14:tracePt t="104207" x="3668713" y="5670550"/>
          <p14:tracePt t="104228" x="3660775" y="5670550"/>
          <p14:tracePt t="104236" x="3660775" y="5662613"/>
          <p14:tracePt t="104250" x="3651250" y="5653088"/>
          <p14:tracePt t="104263" x="3643313" y="5653088"/>
          <p14:tracePt t="104278" x="3643313" y="5645150"/>
          <p14:tracePt t="104286" x="3635375" y="5637213"/>
          <p14:tracePt t="104292" x="3627438" y="5637213"/>
          <p14:tracePt t="104299" x="3619500" y="5629275"/>
          <p14:tracePt t="104307" x="3611563" y="5621338"/>
          <p14:tracePt t="104313" x="3595688" y="5613400"/>
          <p14:tracePt t="104320" x="3579813" y="5597525"/>
          <p14:tracePt t="104328" x="3571875" y="5589588"/>
          <p14:tracePt t="104336" x="3556000" y="5573713"/>
          <p14:tracePt t="104342" x="3532188" y="5565775"/>
          <p14:tracePt t="104349" x="3524250" y="5549900"/>
          <p14:tracePt t="104356" x="3508375" y="5534025"/>
          <p14:tracePt t="104363" x="3500438" y="5518150"/>
          <p14:tracePt t="104371" x="3476625" y="5510213"/>
          <p14:tracePt t="104377" x="3460750" y="5494338"/>
          <p14:tracePt t="104386" x="3452813" y="5486400"/>
          <p14:tracePt t="104391" x="3444875" y="5478463"/>
          <p14:tracePt t="104399" x="3436938" y="5462588"/>
          <p14:tracePt t="104406" x="3429000" y="5454650"/>
          <p14:tracePt t="104413" x="3421063" y="5446713"/>
          <p14:tracePt t="104421" x="3405188" y="5438775"/>
          <p14:tracePt t="104427" x="3405188" y="5430838"/>
          <p14:tracePt t="104436" x="3389313" y="5422900"/>
          <p14:tracePt t="104441" x="3381375" y="5407025"/>
          <p14:tracePt t="104448" x="3357563" y="5399088"/>
          <p14:tracePt t="104456" x="3341688" y="5399088"/>
          <p14:tracePt t="104463" x="3317875" y="5391150"/>
          <p14:tracePt t="104470" x="3292475" y="5383213"/>
          <p14:tracePt t="104477" x="3268663" y="5375275"/>
          <p14:tracePt t="104487" x="3252788" y="5375275"/>
          <p14:tracePt t="104491" x="3221038" y="5375275"/>
          <p14:tracePt t="104498" x="3189288" y="5359400"/>
          <p14:tracePt t="104506" x="3165475" y="5359400"/>
          <p14:tracePt t="104513" x="3149600" y="5351463"/>
          <p14:tracePt t="104520" x="3133725" y="5351463"/>
          <p14:tracePt t="104527" x="3109913" y="5351463"/>
          <p14:tracePt t="104535" x="3101975" y="5351463"/>
          <p14:tracePt t="104542" x="3086100" y="5343525"/>
          <p14:tracePt t="104549" x="3062288" y="5343525"/>
          <p14:tracePt t="104556" x="3046413" y="5335588"/>
          <p14:tracePt t="104563" x="3030538" y="5335588"/>
          <p14:tracePt t="104570" x="3022600" y="5327650"/>
          <p14:tracePt t="104577" x="2998788" y="5327650"/>
          <p14:tracePt t="104586" x="2982913" y="5327650"/>
          <p14:tracePt t="104591" x="2967038" y="5319713"/>
          <p14:tracePt t="104599" x="2949575" y="5310188"/>
          <p14:tracePt t="104606" x="2941638" y="5310188"/>
          <p14:tracePt t="104613" x="2917825" y="5302250"/>
          <p14:tracePt t="104620" x="2909888" y="5294313"/>
          <p14:tracePt t="104627" x="2901950" y="5286375"/>
          <p14:tracePt t="104635" x="2894013" y="5286375"/>
          <p14:tracePt t="104641" x="2878138" y="5278438"/>
          <p14:tracePt t="104655" x="2862263" y="5278438"/>
          <p14:tracePt t="104663" x="2862263" y="5270500"/>
          <p14:tracePt t="104669" x="2854325" y="5270500"/>
          <p14:tracePt t="104677" x="2854325" y="5262563"/>
          <p14:tracePt t="104691" x="2846388" y="5262563"/>
          <p14:tracePt t="104705" x="2846388" y="5254625"/>
          <p14:tracePt t="104713" x="2846388" y="5246688"/>
          <p14:tracePt t="104720" x="2830513" y="5246688"/>
          <p14:tracePt t="104727" x="2830513" y="5238750"/>
          <p14:tracePt t="104741" x="2830513" y="5230813"/>
          <p14:tracePt t="104755" x="2822575" y="5222875"/>
          <p14:tracePt t="104777" x="2822575" y="5214938"/>
          <p14:tracePt t="104784" x="2822575" y="5207000"/>
          <p14:tracePt t="104798" x="2822575" y="5199063"/>
          <p14:tracePt t="104812" x="2814638" y="5199063"/>
          <p14:tracePt t="104819" x="2814638" y="5191125"/>
          <p14:tracePt t="104840" x="2814638" y="5183188"/>
          <p14:tracePt t="107739" x="2814638" y="5191125"/>
          <p14:tracePt t="107746" x="2814638" y="5207000"/>
          <p14:tracePt t="107760" x="2822575" y="5222875"/>
          <p14:tracePt t="107768" x="2830513" y="5230813"/>
          <p14:tracePt t="107775" x="2830513" y="5238750"/>
          <p14:tracePt t="107789" x="2830513" y="5246688"/>
          <p14:tracePt t="107796" x="2838450" y="5254625"/>
          <p14:tracePt t="107818" x="2838450" y="5262563"/>
          <p14:tracePt t="107824" x="2838450" y="5270500"/>
          <p14:tracePt t="107832" x="2846388" y="5278438"/>
          <p14:tracePt t="107838" x="2854325" y="5278438"/>
          <p14:tracePt t="107846" x="2854325" y="5286375"/>
          <p14:tracePt t="107853" x="2862263" y="5294313"/>
          <p14:tracePt t="107868" x="2870200" y="5302250"/>
          <p14:tracePt t="107881" x="2870200" y="5310188"/>
          <p14:tracePt t="107901" x="2886075" y="5327650"/>
          <p14:tracePt t="107918" x="2886075" y="5335588"/>
          <p14:tracePt t="107939" x="2894013" y="5343525"/>
          <p14:tracePt t="107967" x="2901950" y="5351463"/>
          <p14:tracePt t="107974" x="2909888" y="5359400"/>
          <p14:tracePt t="107989" x="2909888" y="5367338"/>
          <p14:tracePt t="107995" x="2909888" y="5375275"/>
          <p14:tracePt t="108003" x="2917825" y="5383213"/>
          <p14:tracePt t="108018" x="2917825" y="5391150"/>
          <p14:tracePt t="108024" x="2925763" y="5391150"/>
          <p14:tracePt t="108031" x="2925763" y="5399088"/>
          <p14:tracePt t="108045" x="2925763" y="5407025"/>
          <p14:tracePt t="108053" x="2933700" y="5422900"/>
          <p14:tracePt t="108060" x="2941638" y="5430838"/>
          <p14:tracePt t="108067" x="2949575" y="5454650"/>
          <p14:tracePt t="108074" x="2957513" y="5462588"/>
          <p14:tracePt t="108081" x="2967038" y="5486400"/>
          <p14:tracePt t="108088" x="2967038" y="5494338"/>
          <p14:tracePt t="108095" x="2974975" y="5510213"/>
          <p14:tracePt t="108102" x="2982913" y="5518150"/>
          <p14:tracePt t="108110" x="2982913" y="5534025"/>
          <p14:tracePt t="108118" x="2990850" y="5541963"/>
          <p14:tracePt t="108123" x="2998788" y="5549900"/>
          <p14:tracePt t="108131" x="3006725" y="5557838"/>
          <p14:tracePt t="108145" x="3014663" y="5557838"/>
          <p14:tracePt t="108152" x="3014663" y="5565775"/>
          <p14:tracePt t="108159" x="3022600" y="5573713"/>
          <p14:tracePt t="108174" x="3022600" y="5581650"/>
          <p14:tracePt t="108180" x="3030538" y="5589588"/>
          <p14:tracePt t="108202" x="3030538" y="5597525"/>
          <p14:tracePt t="108218" x="3038475" y="5605463"/>
          <p14:tracePt t="108231" x="3038475" y="5613400"/>
          <p14:tracePt t="108245" x="3046413" y="5613400"/>
          <p14:tracePt t="108252" x="3046413" y="5621338"/>
          <p14:tracePt t="108259" x="3054350" y="5621338"/>
          <p14:tracePt t="108266" x="3054350" y="5629275"/>
          <p14:tracePt t="108273" x="3054350" y="5637213"/>
          <p14:tracePt t="108287" x="3062288" y="5653088"/>
          <p14:tracePt t="108295" x="3062288" y="5662613"/>
          <p14:tracePt t="108302" x="3070225" y="5670550"/>
          <p14:tracePt t="108309" x="3070225" y="5678488"/>
          <p14:tracePt t="108317" x="3070225" y="5694363"/>
          <p14:tracePt t="108323" x="3070225" y="5710238"/>
          <p14:tracePt t="108330" x="3078163" y="5718175"/>
          <p14:tracePt t="108337" x="3078163" y="5726113"/>
          <p14:tracePt t="108345" x="3078163" y="5741988"/>
          <p14:tracePt t="108352" x="3086100" y="5749925"/>
          <p14:tracePt t="108359" x="3086100" y="5757863"/>
          <p14:tracePt t="108373" x="3086100" y="5765800"/>
          <p14:tracePt t="108401" x="3094038" y="5773738"/>
          <p14:tracePt t="108416" x="3094038" y="5781675"/>
          <p14:tracePt t="108423" x="3101975" y="5789613"/>
          <p14:tracePt t="108444" x="3109913" y="5789613"/>
          <p14:tracePt t="108458" x="3109913" y="5797550"/>
          <p14:tracePt t="108494" x="3109913" y="5805488"/>
          <p14:tracePt t="108508" x="3117850" y="5805488"/>
          <p14:tracePt t="108558" x="3117850" y="5813425"/>
          <p14:tracePt t="108566" x="3125788" y="5813425"/>
          <p14:tracePt t="108594" x="3133725" y="5813425"/>
          <p14:tracePt t="108658" x="3141663" y="5813425"/>
          <p14:tracePt t="108700" x="3149600" y="5813425"/>
          <p14:tracePt t="109278" x="3157538" y="5813425"/>
          <p14:tracePt t="112190" x="3165475" y="5813425"/>
          <p14:tracePt t="112283" x="3165475" y="5805488"/>
          <p14:tracePt t="112318" x="3165475" y="5797550"/>
          <p14:tracePt t="112682" x="3157538" y="5797550"/>
          <p14:tracePt t="112688" x="3149600" y="5797550"/>
          <p14:tracePt t="112696" x="3149600" y="5805488"/>
          <p14:tracePt t="112702" x="3133725" y="5805488"/>
          <p14:tracePt t="112718" x="3125788" y="5805488"/>
          <p14:tracePt t="112732" x="3117850" y="5805488"/>
          <p14:tracePt t="112760" x="3101975" y="5805488"/>
          <p14:tracePt t="112768" x="3101975" y="5813425"/>
          <p14:tracePt t="112803" x="3094038" y="5813425"/>
          <p14:tracePt t="112860" x="3094038" y="5821363"/>
          <p14:tracePt t="112895" x="3094038" y="5829300"/>
          <p14:tracePt t="112973" x="3094038" y="5821363"/>
          <p14:tracePt t="112980" x="3094038" y="5797550"/>
          <p14:tracePt t="115815" x="3109913" y="5789613"/>
          <p14:tracePt t="115822" x="3125788" y="5773738"/>
          <p14:tracePt t="115828" x="3165475" y="5757863"/>
          <p14:tracePt t="115836" x="3189288" y="5726113"/>
          <p14:tracePt t="115843" x="3236913" y="5710238"/>
          <p14:tracePt t="115850" x="3260725" y="5694363"/>
          <p14:tracePt t="115857" x="3300413" y="5678488"/>
          <p14:tracePt t="115867" x="3333750" y="5645150"/>
          <p14:tracePt t="115871" x="3349625" y="5637213"/>
          <p14:tracePt t="115881" x="3373438" y="5629275"/>
          <p14:tracePt t="115885" x="3397250" y="5613400"/>
          <p14:tracePt t="115893" x="3413125" y="5613400"/>
          <p14:tracePt t="115900" x="3444875" y="5597525"/>
          <p14:tracePt t="115907" x="3452813" y="5589588"/>
          <p14:tracePt t="115914" x="3468688" y="5589588"/>
          <p14:tracePt t="115921" x="3484563" y="5581650"/>
          <p14:tracePt t="115928" x="3508375" y="5573713"/>
          <p14:tracePt t="115935" x="3516313" y="5573713"/>
          <p14:tracePt t="115943" x="3524250" y="5573713"/>
          <p14:tracePt t="115949" x="3548063" y="5565775"/>
          <p14:tracePt t="115957" x="3556000" y="5565775"/>
          <p14:tracePt t="115965" x="3579813" y="5565775"/>
          <p14:tracePt t="115971" x="3587750" y="5565775"/>
          <p14:tracePt t="115978" x="3611563" y="5557838"/>
          <p14:tracePt t="115985" x="3619500" y="5557838"/>
          <p14:tracePt t="115992" x="3627438" y="5557838"/>
          <p14:tracePt t="115999" x="3635375" y="5549900"/>
          <p14:tracePt t="116006" x="3651250" y="5549900"/>
          <p14:tracePt t="116014" x="3660775" y="5549900"/>
          <p14:tracePt t="116021" x="3668713" y="5549900"/>
          <p14:tracePt t="116028" x="3676650" y="5541963"/>
          <p14:tracePt t="116035" x="3684588" y="5541963"/>
          <p14:tracePt t="116050" x="3692525" y="5534025"/>
          <p14:tracePt t="116056" x="3708400" y="5534025"/>
          <p14:tracePt t="116063" x="3716338" y="5526088"/>
          <p14:tracePt t="116070" x="3724275" y="5526088"/>
          <p14:tracePt t="116077" x="3732213" y="5526088"/>
          <p14:tracePt t="116084" x="3748088" y="5526088"/>
          <p14:tracePt t="116092" x="3763963" y="5526088"/>
          <p14:tracePt t="116099" x="3771900" y="5526088"/>
          <p14:tracePt t="116107" x="3779838" y="5526088"/>
          <p14:tracePt t="116114" x="3795713" y="5526088"/>
          <p14:tracePt t="116121" x="3811588" y="5526088"/>
          <p14:tracePt t="116128" x="3819525" y="5526088"/>
          <p14:tracePt t="116135" x="3827463" y="5526088"/>
          <p14:tracePt t="116142" x="3843338" y="5526088"/>
          <p14:tracePt t="116149" x="3851275" y="5526088"/>
          <p14:tracePt t="116156" x="3867150" y="5526088"/>
          <p14:tracePt t="116164" x="3875088" y="5526088"/>
          <p14:tracePt t="116170" x="3890963" y="5526088"/>
          <p14:tracePt t="116178" x="3898900" y="5526088"/>
          <p14:tracePt t="116184" x="3906838" y="5526088"/>
          <p14:tracePt t="116192" x="3922713" y="5526088"/>
          <p14:tracePt t="116199" x="3938588" y="5526088"/>
          <p14:tracePt t="116206" x="3954463" y="5526088"/>
          <p14:tracePt t="116213" x="3962400" y="5526088"/>
          <p14:tracePt t="116220" x="3978275" y="5526088"/>
          <p14:tracePt t="116227" x="3994150" y="5526088"/>
          <p14:tracePt t="116234" x="4011613" y="5526088"/>
          <p14:tracePt t="116242" x="4035425" y="5518150"/>
          <p14:tracePt t="116248" x="4059238" y="5518150"/>
          <p14:tracePt t="116256" x="4083050" y="5510213"/>
          <p14:tracePt t="116263" x="4122738" y="5502275"/>
          <p14:tracePt t="116270" x="4170363" y="5494338"/>
          <p14:tracePt t="116278" x="4194175" y="5486400"/>
          <p14:tracePt t="116284" x="4249738" y="5478463"/>
          <p14:tracePt t="116292" x="4297363" y="5454650"/>
          <p14:tracePt t="116298" x="4352925" y="5446713"/>
          <p14:tracePt t="116306" x="4418013" y="5430838"/>
          <p14:tracePt t="116313" x="4473575" y="5422900"/>
          <p14:tracePt t="116320" x="4537075" y="5414963"/>
          <p14:tracePt t="116327" x="4592638" y="5399088"/>
          <p14:tracePt t="116334" x="4624388" y="5391150"/>
          <p14:tracePt t="116341" x="4687888" y="5367338"/>
          <p14:tracePt t="116349" x="4752975" y="5351463"/>
          <p14:tracePt t="116356" x="4824413" y="5335588"/>
          <p14:tracePt t="116363" x="4911725" y="5310188"/>
          <p14:tracePt t="116370" x="4991100" y="5278438"/>
          <p14:tracePt t="116377" x="5072063" y="5246688"/>
          <p14:tracePt t="116384" x="5167313" y="5222875"/>
          <p14:tracePt t="116391" x="5262563" y="5191125"/>
          <p14:tracePt t="116398" x="5349875" y="5167313"/>
          <p14:tracePt t="116406" x="5438775" y="5151438"/>
          <p14:tracePt t="116413" x="5518150" y="5119688"/>
          <p14:tracePt t="116419" x="5573713" y="5103813"/>
          <p14:tracePt t="116426" x="5637213" y="5087938"/>
          <p14:tracePt t="116434" x="5700713" y="5072063"/>
          <p14:tracePt t="116441" x="5773738" y="5056188"/>
          <p14:tracePt t="116448" x="5813425" y="5040313"/>
          <p14:tracePt t="116455" x="5868988" y="5032375"/>
          <p14:tracePt t="116463" x="5916613" y="5024438"/>
          <p14:tracePt t="116469" x="5940425" y="5016500"/>
          <p14:tracePt t="116477" x="5956300" y="5016500"/>
          <p14:tracePt t="116484" x="5980113" y="5016500"/>
          <p14:tracePt t="116491" x="5988050" y="5016500"/>
          <p14:tracePt t="116498" x="5995988" y="5016500"/>
          <p14:tracePt t="116512" x="6003925" y="5016500"/>
          <p14:tracePt t="122607" x="5964238" y="5048250"/>
          <p14:tracePt t="122613" x="5908675" y="5095875"/>
          <p14:tracePt t="122620" x="5837238" y="5127625"/>
          <p14:tracePt t="122627" x="5805488" y="5151438"/>
          <p14:tracePt t="122634" x="5765800" y="5183188"/>
          <p14:tracePt t="122642" x="5732463" y="5207000"/>
          <p14:tracePt t="122649" x="5700713" y="5214938"/>
          <p14:tracePt t="122656" x="5684838" y="5230813"/>
          <p14:tracePt t="122664" x="5676900" y="5230813"/>
          <p14:tracePt t="122670" x="5661025" y="5246688"/>
          <p14:tracePt t="122678" x="5645150" y="5246688"/>
          <p14:tracePt t="122684" x="5637213" y="5254625"/>
          <p14:tracePt t="122691" x="5621338" y="5254625"/>
          <p14:tracePt t="122699" x="5605463" y="5262563"/>
          <p14:tracePt t="122706" x="5581650" y="5270500"/>
          <p14:tracePt t="122714" x="5557838" y="5270500"/>
          <p14:tracePt t="122720" x="5526088" y="5278438"/>
          <p14:tracePt t="122727" x="5502275" y="5286375"/>
          <p14:tracePt t="122734" x="5478463" y="5294313"/>
          <p14:tracePt t="122742" x="5446713" y="5310188"/>
          <p14:tracePt t="122748" x="5430838" y="5319713"/>
          <p14:tracePt t="122756" x="5407025" y="5327650"/>
          <p14:tracePt t="122763" x="5373688" y="5335588"/>
          <p14:tracePt t="122770" x="5365750" y="5335588"/>
          <p14:tracePt t="122777" x="5349875" y="5343525"/>
          <p14:tracePt t="122784" x="5326063" y="5351463"/>
          <p14:tracePt t="122791" x="5310188" y="5367338"/>
          <p14:tracePt t="122798" x="5302250" y="5375275"/>
          <p14:tracePt t="122806" x="5286375" y="5383213"/>
          <p14:tracePt t="122813" x="5270500" y="5383213"/>
          <p14:tracePt t="122820" x="5254625" y="5383213"/>
          <p14:tracePt t="122827" x="5238750" y="5391150"/>
          <p14:tracePt t="122834" x="5230813" y="5399088"/>
          <p14:tracePt t="122841" x="5207000" y="5399088"/>
          <p14:tracePt t="122849" x="5191125" y="5407025"/>
          <p14:tracePt t="122856" x="5175250" y="5407025"/>
          <p14:tracePt t="122863" x="5151438" y="5414963"/>
          <p14:tracePt t="122870" x="5143500" y="5422900"/>
          <p14:tracePt t="122879" x="5127625" y="5422900"/>
          <p14:tracePt t="122884" x="5119688" y="5430838"/>
          <p14:tracePt t="122891" x="5111750" y="5430838"/>
          <p14:tracePt t="122898" x="5103813" y="5430838"/>
          <p14:tracePt t="122906" x="5095875" y="5438775"/>
          <p14:tracePt t="122913" x="5087938" y="5438775"/>
          <p14:tracePt t="122934" x="5080000" y="5438775"/>
          <p14:tracePt t="122948" x="5072063" y="5446713"/>
          <p14:tracePt t="122956" x="5064125" y="5446713"/>
          <p14:tracePt t="122963" x="5056188" y="5446713"/>
          <p14:tracePt t="122970" x="5038725" y="5454650"/>
          <p14:tracePt t="122977" x="5014913" y="5462588"/>
          <p14:tracePt t="122984" x="4991100" y="5478463"/>
          <p14:tracePt t="122991" x="4967288" y="5486400"/>
          <p14:tracePt t="122998" x="4951413" y="5494338"/>
          <p14:tracePt t="123005" x="4927600" y="5502275"/>
          <p14:tracePt t="123013" x="4911725" y="5502275"/>
          <p14:tracePt t="123020" x="4903788" y="5510213"/>
          <p14:tracePt t="123027" x="4895850" y="5510213"/>
          <p14:tracePt t="123034" x="4887913" y="5510213"/>
          <p14:tracePt t="123041" x="4879975" y="5518150"/>
          <p14:tracePt t="123048" x="4872038" y="5518150"/>
          <p14:tracePt t="123070" x="4864100" y="5518150"/>
          <p14:tracePt t="123076" x="4848225" y="5518150"/>
          <p14:tracePt t="123084" x="4824413" y="5518150"/>
          <p14:tracePt t="123091" x="4808538" y="5526088"/>
          <p14:tracePt t="123097" x="4792663" y="5541963"/>
          <p14:tracePt t="123105" x="4752975" y="5541963"/>
          <p14:tracePt t="123113" x="4713288" y="5557838"/>
          <p14:tracePt t="123119" x="4679950" y="5573713"/>
          <p14:tracePt t="123126" x="4640263" y="5589588"/>
          <p14:tracePt t="123134" x="4616450" y="5597525"/>
          <p14:tracePt t="123141" x="4592638" y="5605463"/>
          <p14:tracePt t="123148" x="4576763" y="5613400"/>
          <p14:tracePt t="123155" x="4560888" y="5621338"/>
          <p14:tracePt t="123176" x="4552950" y="5621338"/>
          <p14:tracePt t="123198" x="4545013" y="5621338"/>
          <p14:tracePt t="123276" x="4537075" y="5621338"/>
          <p14:tracePt t="123298" x="4537075" y="5605463"/>
          <p14:tracePt t="123717" x="4521200" y="5605463"/>
          <p14:tracePt t="123724" x="4497388" y="5605463"/>
          <p14:tracePt t="123731" x="4473575" y="5605463"/>
          <p14:tracePt t="123738" x="4449763" y="5597525"/>
          <p14:tracePt t="123746" x="4433888" y="5597525"/>
          <p14:tracePt t="123752" x="4418013" y="5589588"/>
          <p14:tracePt t="123760" x="4410075" y="5589588"/>
          <p14:tracePt t="123767" x="4394200" y="5581650"/>
          <p14:tracePt t="123781" x="4386263" y="5581650"/>
          <p14:tracePt t="123788" x="4378325" y="5581650"/>
          <p14:tracePt t="123796" x="4370388" y="5581650"/>
          <p14:tracePt t="123802" x="4362450" y="5573713"/>
          <p14:tracePt t="123816" x="4344988" y="5573713"/>
          <p14:tracePt t="123831" x="4337050" y="5573713"/>
          <p14:tracePt t="123847" x="4329113" y="5565775"/>
          <p14:tracePt t="123852" x="4321175" y="5565775"/>
          <p14:tracePt t="123867" x="4313238" y="5557838"/>
          <p14:tracePt t="123881" x="4313238" y="5549900"/>
          <p14:tracePt t="123888" x="4305300" y="5549900"/>
          <p14:tracePt t="123909" x="4297363" y="5549900"/>
          <p14:tracePt t="123916" x="4289425" y="5541963"/>
          <p14:tracePt t="123931" x="4273550" y="5541963"/>
          <p14:tracePt t="123938" x="4265613" y="5534025"/>
          <p14:tracePt t="123946" x="4257675" y="5534025"/>
          <p14:tracePt t="123952" x="4249738" y="5526088"/>
          <p14:tracePt t="123959" x="4241800" y="5526088"/>
          <p14:tracePt t="123967" x="4217988" y="5526088"/>
          <p14:tracePt t="123974" x="4210050" y="5526088"/>
          <p14:tracePt t="123980" x="4202113" y="5526088"/>
          <p14:tracePt t="123988" x="4194175" y="5526088"/>
          <p14:tracePt t="123996" x="4186238" y="5518150"/>
          <p14:tracePt t="124009" x="4178300" y="5518150"/>
          <p14:tracePt t="124030" x="4170363" y="5518150"/>
          <p14:tracePt t="124074" x="4170363" y="5510213"/>
          <p14:tracePt t="124130" x="4170363" y="5502275"/>
          <p14:tracePt t="124964" x="4178300" y="5478463"/>
          <p14:tracePt t="124970" x="4194175" y="5454650"/>
          <p14:tracePt t="124977" x="4210050" y="5407025"/>
          <p14:tracePt t="124984" x="4241800" y="5359400"/>
          <p14:tracePt t="124991" x="4257675" y="5343525"/>
          <p14:tracePt t="124998" x="4265613" y="5310188"/>
          <p14:tracePt t="125006" x="4273550" y="5270500"/>
          <p14:tracePt t="125013" x="4297363" y="5254625"/>
          <p14:tracePt t="125020" x="4305300" y="5230813"/>
          <p14:tracePt t="125028" x="4321175" y="5207000"/>
          <p14:tracePt t="125034" x="4329113" y="5191125"/>
          <p14:tracePt t="125041" x="4337050" y="5183188"/>
          <p14:tracePt t="125049" x="4352925" y="5151438"/>
          <p14:tracePt t="125055" x="4362450" y="5151438"/>
          <p14:tracePt t="125063" x="4362450" y="5143500"/>
          <p14:tracePt t="125070" x="4370388" y="5143500"/>
          <p14:tracePt t="125077" x="4370388" y="5135563"/>
          <p14:tracePt t="125098" x="4370388" y="5127625"/>
          <p14:tracePt t="125106" x="4370388" y="5119688"/>
          <p14:tracePt t="125120" x="4370388" y="5103813"/>
          <p14:tracePt t="125127" x="4370388" y="5095875"/>
          <p14:tracePt t="125134" x="4370388" y="5080000"/>
          <p14:tracePt t="125142" x="4370388" y="5064125"/>
          <p14:tracePt t="125148" x="4370388" y="5040313"/>
          <p14:tracePt t="125156" x="4370388" y="5024438"/>
          <p14:tracePt t="125163" x="4370388" y="5008563"/>
          <p14:tracePt t="125169" x="4370388" y="4992688"/>
          <p14:tracePt t="125178" x="4370388" y="4976813"/>
          <p14:tracePt t="125184" x="4370388" y="4967288"/>
          <p14:tracePt t="125191" x="4370388" y="4959350"/>
          <p14:tracePt t="125198" x="4370388" y="4943475"/>
          <p14:tracePt t="125206" x="4362450" y="4927600"/>
          <p14:tracePt t="125220" x="4352925" y="4911725"/>
          <p14:tracePt t="125234" x="4352925" y="4903788"/>
          <p14:tracePt t="125241" x="4344988" y="4887913"/>
          <p14:tracePt t="125248" x="4337050" y="4879975"/>
          <p14:tracePt t="125255" x="4337050" y="4872038"/>
          <p14:tracePt t="125262" x="4329113" y="4864100"/>
          <p14:tracePt t="125270" x="4329113" y="4856163"/>
          <p14:tracePt t="125277" x="4313238" y="4840288"/>
          <p14:tracePt t="125283" x="4305300" y="4816475"/>
          <p14:tracePt t="125291" x="4297363" y="4808538"/>
          <p14:tracePt t="125298" x="4289425" y="4792663"/>
          <p14:tracePt t="125305" x="4281488" y="4768850"/>
          <p14:tracePt t="125312" x="4281488" y="4745038"/>
          <p14:tracePt t="125319" x="4273550" y="4729163"/>
          <p14:tracePt t="125327" x="4265613" y="4705350"/>
          <p14:tracePt t="125333" x="4257675" y="4697413"/>
          <p14:tracePt t="125340" x="4249738" y="4681538"/>
          <p14:tracePt t="125348" x="4225925" y="4649788"/>
          <p14:tracePt t="125355" x="4225925" y="4641850"/>
          <p14:tracePt t="125362" x="4210050" y="4624388"/>
          <p14:tracePt t="125369" x="4194175" y="4608513"/>
          <p14:tracePt t="125377" x="4178300" y="4600575"/>
          <p14:tracePt t="125383" x="4162425" y="4576763"/>
          <p14:tracePt t="125391" x="4138613" y="4568825"/>
          <p14:tracePt t="125397" x="4122738" y="4560888"/>
          <p14:tracePt t="125405" x="4106863" y="4552950"/>
          <p14:tracePt t="125412" x="4090988" y="4545013"/>
          <p14:tracePt t="125419" x="4067175" y="4537075"/>
          <p14:tracePt t="125427" x="4059238" y="4537075"/>
          <p14:tracePt t="125433" x="4051300" y="4529138"/>
          <p14:tracePt t="125441" x="4043363" y="4529138"/>
          <p14:tracePt t="125447" x="4035425" y="4521200"/>
          <p14:tracePt t="125455" x="4019550" y="4521200"/>
          <p14:tracePt t="125462" x="4002088" y="4521200"/>
          <p14:tracePt t="125469" x="3994150" y="4521200"/>
          <p14:tracePt t="125476" x="3986213" y="4521200"/>
          <p14:tracePt t="125483" x="3962400" y="4529138"/>
          <p14:tracePt t="125490" x="3938588" y="4537075"/>
          <p14:tracePt t="125497" x="3922713" y="4552950"/>
          <p14:tracePt t="125505" x="3890963" y="4552950"/>
          <p14:tracePt t="125512" x="3867150" y="4560888"/>
          <p14:tracePt t="125519" x="3819525" y="4576763"/>
          <p14:tracePt t="125526" x="3795713" y="4600575"/>
          <p14:tracePt t="125533" x="3748088" y="4624388"/>
          <p14:tracePt t="125540" x="3708400" y="4649788"/>
          <p14:tracePt t="125547" x="3660775" y="4689475"/>
          <p14:tracePt t="125554" x="3619500" y="4713288"/>
          <p14:tracePt t="125563" x="3579813" y="4745038"/>
          <p14:tracePt t="125568" x="3540125" y="4792663"/>
          <p14:tracePt t="125576" x="3492500" y="4840288"/>
          <p14:tracePt t="125583" x="3421063" y="4895850"/>
          <p14:tracePt t="125590" x="3373438" y="4976813"/>
          <p14:tracePt t="125597" x="3300413" y="5056188"/>
          <p14:tracePt t="125604" x="3228975" y="5151438"/>
          <p14:tracePt t="125612" x="3181350" y="5230813"/>
          <p14:tracePt t="125618" x="3133725" y="5278438"/>
          <p14:tracePt t="125626" x="3101975" y="5335588"/>
          <p14:tracePt t="125633" x="3062288" y="5391150"/>
          <p14:tracePt t="125640" x="3038475" y="5422900"/>
          <p14:tracePt t="125647" x="3022600" y="5438775"/>
          <p14:tracePt t="125654" x="3022600" y="5462588"/>
          <p14:tracePt t="125662" x="2998788" y="5478463"/>
          <p14:tracePt t="125676" x="2998788" y="5486400"/>
          <p14:tracePt t="125683" x="2998788" y="5494338"/>
          <p14:tracePt t="125690" x="2990850" y="5510213"/>
          <p14:tracePt t="125697" x="2990850" y="5518150"/>
          <p14:tracePt t="125711" x="2990850" y="5526088"/>
          <p14:tracePt t="125718" x="2990850" y="5541963"/>
          <p14:tracePt t="125733" x="2990850" y="5565775"/>
          <p14:tracePt t="125740" x="2990850" y="5573713"/>
          <p14:tracePt t="125747" x="2990850" y="5589588"/>
          <p14:tracePt t="125754" x="2990850" y="5605463"/>
          <p14:tracePt t="125761" x="2990850" y="5629275"/>
          <p14:tracePt t="125768" x="2990850" y="5637213"/>
          <p14:tracePt t="125775" x="2998788" y="5653088"/>
          <p14:tracePt t="125782" x="2998788" y="5670550"/>
          <p14:tracePt t="125790" x="2998788" y="5678488"/>
          <p14:tracePt t="125797" x="3006725" y="5694363"/>
          <p14:tracePt t="125811" x="3006725" y="5702300"/>
          <p14:tracePt t="125825" x="3006725" y="5710238"/>
          <p14:tracePt t="125832" x="3006725" y="5718175"/>
          <p14:tracePt t="125839" x="3014663" y="5718175"/>
          <p14:tracePt t="125853" x="3022600" y="5726113"/>
          <p14:tracePt t="125882" x="3030538" y="5734050"/>
          <p14:tracePt t="125903" x="3038475" y="5741988"/>
          <p14:tracePt t="125910" x="3038475" y="5749925"/>
          <p14:tracePt t="125917" x="3054350" y="5749925"/>
          <p14:tracePt t="125931" x="3062288" y="5749925"/>
          <p14:tracePt t="125939" x="3062288" y="5757863"/>
          <p14:tracePt t="125953" x="3070225" y="5765800"/>
          <p14:tracePt t="125960" x="3078163" y="5765800"/>
          <p14:tracePt t="125967" x="3078163" y="5773738"/>
          <p14:tracePt t="125975" x="3086100" y="5773738"/>
          <p14:tracePt t="125981" x="3101975" y="5773738"/>
          <p14:tracePt t="125996" x="3109913" y="5773738"/>
          <p14:tracePt t="126003" x="3109913" y="5781675"/>
          <p14:tracePt t="126010" x="3117850" y="5781675"/>
          <p14:tracePt t="126017" x="3125788" y="5781675"/>
          <p14:tracePt t="126024" x="3133725" y="5781675"/>
          <p14:tracePt t="126038" x="3141663" y="5781675"/>
          <p14:tracePt t="126046" x="3149600" y="5781675"/>
          <p14:tracePt t="126053" x="3157538" y="5789613"/>
          <p14:tracePt t="126066" x="3165475" y="5789613"/>
          <p14:tracePt t="126081" x="3173413" y="5789613"/>
          <p14:tracePt t="126088" x="3181350" y="5789613"/>
          <p14:tracePt t="126110" x="3189288" y="5789613"/>
          <p14:tracePt t="126116" x="3197225" y="5789613"/>
          <p14:tracePt t="126124" x="3205163" y="5789613"/>
          <p14:tracePt t="126138" x="3213100" y="5789613"/>
          <p14:tracePt t="126153" x="3221038" y="5789613"/>
          <p14:tracePt t="126166" x="3228975" y="5789613"/>
          <p14:tracePt t="126180" x="3244850" y="5789613"/>
          <p14:tracePt t="126210" x="3252788" y="5789613"/>
          <p14:tracePt t="126281" x="3260725" y="5789613"/>
          <p14:tracePt t="126316" x="3260725" y="5781675"/>
          <p14:tracePt t="126324" x="3268663" y="5781675"/>
          <p14:tracePt t="126431" x="3276600" y="5781675"/>
          <p14:tracePt t="126437" x="3276600" y="5773738"/>
          <p14:tracePt t="126487" x="3284538" y="5773738"/>
          <p14:tracePt t="126501" x="3292475" y="5773738"/>
          <p14:tracePt t="126515" x="3300413" y="5757863"/>
          <p14:tracePt t="126545" x="3308350" y="5757863"/>
          <p14:tracePt t="126573" x="3317875" y="5757863"/>
          <p14:tracePt t="126587" x="3325813" y="5749925"/>
          <p14:tracePt t="126601" x="3333750" y="5749925"/>
          <p14:tracePt t="126608" x="3349625" y="5749925"/>
          <p14:tracePt t="126616" x="3349625" y="5741988"/>
          <p14:tracePt t="126623" x="3357563" y="5734050"/>
          <p14:tracePt t="126629" x="3381375" y="5734050"/>
          <p14:tracePt t="126637" x="3405188" y="5726113"/>
          <p14:tracePt t="126644" x="3429000" y="5726113"/>
          <p14:tracePt t="126650" x="3460750" y="5718175"/>
          <p14:tracePt t="126658" x="3476625" y="5710238"/>
          <p14:tracePt t="126666" x="3500438" y="5702300"/>
          <p14:tracePt t="126672" x="3524250" y="5702300"/>
          <p14:tracePt t="126679" x="3540125" y="5702300"/>
          <p14:tracePt t="126686" x="3556000" y="5694363"/>
          <p14:tracePt t="126694" x="3579813" y="5686425"/>
          <p14:tracePt t="126701" x="3587750" y="5686425"/>
          <p14:tracePt t="126708" x="3595688" y="5686425"/>
          <p14:tracePt t="126715" x="3603625" y="5678488"/>
          <p14:tracePt t="126722" x="3619500" y="5670550"/>
          <p14:tracePt t="126729" x="3627438" y="5670550"/>
          <p14:tracePt t="126737" x="3635375" y="5670550"/>
          <p14:tracePt t="126744" x="3651250" y="5653088"/>
          <p14:tracePt t="126758" x="3668713" y="5645150"/>
          <p14:tracePt t="126764" x="3684588" y="5645150"/>
          <p14:tracePt t="126772" x="3684588" y="5637213"/>
          <p14:tracePt t="126779" x="3700463" y="5629275"/>
          <p14:tracePt t="126786" x="3708400" y="5629275"/>
          <p14:tracePt t="126794" x="3716338" y="5629275"/>
          <p14:tracePt t="126800" x="3724275" y="5621338"/>
          <p14:tracePt t="126814" x="3732213" y="5613400"/>
          <p14:tracePt t="126822" x="3740150" y="5613400"/>
          <p14:tracePt t="126836" x="3748088" y="5605463"/>
          <p14:tracePt t="126850" x="3756025" y="5605463"/>
          <p14:tracePt t="126857" x="3763963" y="5597525"/>
          <p14:tracePt t="126872" x="3779838" y="5589588"/>
          <p14:tracePt t="126879" x="3795713" y="5589588"/>
          <p14:tracePt t="126886" x="3803650" y="5589588"/>
          <p14:tracePt t="126895" x="3811588" y="5581650"/>
          <p14:tracePt t="126900" x="3827463" y="5573713"/>
          <p14:tracePt t="126914" x="3835400" y="5573713"/>
          <p14:tracePt t="126922" x="3843338" y="5565775"/>
          <p14:tracePt t="126928" x="3851275" y="5565775"/>
          <p14:tracePt t="126936" x="3851275" y="5557838"/>
          <p14:tracePt t="126950" x="3859213" y="5549900"/>
          <p14:tracePt t="127000" x="3875088" y="5549900"/>
          <p14:tracePt t="127014" x="3875088" y="5541963"/>
          <p14:tracePt t="127021" x="3883025" y="5541963"/>
          <p14:tracePt t="127043" x="3890963" y="5534025"/>
          <p14:tracePt t="127064" x="3898900" y="5534025"/>
          <p14:tracePt t="127078" x="3906838" y="5534025"/>
          <p14:tracePt t="127149" x="3914775" y="5534025"/>
          <p14:tracePt t="127185" x="3922713" y="5534025"/>
          <p14:tracePt t="133971" x="3938588" y="5534025"/>
          <p14:tracePt t="133977" x="3954463" y="5534025"/>
          <p14:tracePt t="133984" x="3978275" y="5534025"/>
          <p14:tracePt t="133992" x="3994150" y="5534025"/>
          <p14:tracePt t="133998" x="4002088" y="5534025"/>
          <p14:tracePt t="134006" x="4019550" y="5534025"/>
          <p14:tracePt t="134012" x="4035425" y="5534025"/>
          <p14:tracePt t="134028" x="4051300" y="5526088"/>
          <p14:tracePt t="134048" x="4059238" y="5526088"/>
          <p14:tracePt t="134062" x="4067175" y="5526088"/>
          <p14:tracePt t="134078" x="4075113" y="5526088"/>
          <p14:tracePt t="134092" x="4083050" y="5518150"/>
          <p14:tracePt t="134119" x="4090988" y="5518150"/>
          <p14:tracePt t="134156" x="4098925" y="5510213"/>
          <p14:tracePt t="134169" x="4106863" y="5510213"/>
          <p14:tracePt t="134205" x="4114800" y="5510213"/>
          <p14:tracePt t="134212" x="4114800" y="5502275"/>
          <p14:tracePt t="134269" x="4130675" y="5502275"/>
          <p14:tracePt t="134348" x="4138613" y="5502275"/>
          <p14:tracePt t="134427" x="4146550" y="5502275"/>
          <p14:tracePt t="134504" x="4154488" y="5502275"/>
          <p14:tracePt t="134526" x="4162425" y="5502275"/>
          <p14:tracePt t="134561" x="4170363" y="5502275"/>
          <p14:tracePt t="134576" x="4178300" y="5486400"/>
          <p14:tracePt t="134589" x="4186238" y="5486400"/>
          <p14:tracePt t="134604" x="4194175" y="5486400"/>
          <p14:tracePt t="134618" x="4210050" y="5478463"/>
          <p14:tracePt t="134640" x="4217988" y="5478463"/>
          <p14:tracePt t="134653" x="4225925" y="5478463"/>
          <p14:tracePt t="134661" x="4225925" y="5470525"/>
          <p14:tracePt t="134704" x="4233863" y="5470525"/>
          <p14:tracePt t="134732" x="4233863" y="5462588"/>
          <p14:tracePt t="134746" x="4241800" y="5462588"/>
          <p14:tracePt t="134810" x="4249738" y="5462588"/>
          <p14:tracePt t="134867" x="4249738" y="5454650"/>
          <p14:tracePt t="134889" x="4257675" y="5454650"/>
          <p14:tracePt t="134946" x="4265613" y="5454650"/>
          <p14:tracePt t="135280" x="4273550" y="5454650"/>
          <p14:tracePt t="135537" x="4281488" y="5454650"/>
          <p14:tracePt t="135644" x="4289425" y="5454650"/>
          <p14:tracePt t="137873" x="4289425" y="5462588"/>
          <p14:tracePt t="137951" x="4289425" y="5470525"/>
          <p14:tracePt t="137986" x="4289425" y="5478463"/>
          <p14:tracePt t="138022" x="4289425" y="5486400"/>
          <p14:tracePt t="138029" x="4289425" y="5494338"/>
          <p14:tracePt t="138036" x="4289425" y="5502275"/>
          <p14:tracePt t="138043" x="4289425" y="5510213"/>
          <p14:tracePt t="138059" x="4289425" y="5518150"/>
          <p14:tracePt t="138072" x="4289425" y="5526088"/>
          <p14:tracePt t="138086" x="4289425" y="5534025"/>
          <p14:tracePt t="138109" x="4289425" y="5541963"/>
          <p14:tracePt t="138121" x="4289425" y="5557838"/>
          <p14:tracePt t="138136" x="4289425" y="5565775"/>
          <p14:tracePt t="138143" x="4289425" y="5581650"/>
          <p14:tracePt t="138150" x="4289425" y="5597525"/>
          <p14:tracePt t="138157" x="4289425" y="5613400"/>
          <p14:tracePt t="138164" x="4289425" y="5629275"/>
          <p14:tracePt t="138171" x="4289425" y="5637213"/>
          <p14:tracePt t="138178" x="4289425" y="5653088"/>
          <p14:tracePt t="138193" x="4289425" y="5670550"/>
          <p14:tracePt t="138199" x="4289425" y="5678488"/>
          <p14:tracePt t="138221" x="4289425" y="5686425"/>
          <p14:tracePt t="138293" x="4289425" y="5694363"/>
          <p14:tracePt t="138414" x="4289425" y="5702300"/>
          <p14:tracePt t="138420" x="4305300" y="5702300"/>
          <p14:tracePt t="138435" x="4305300" y="5710238"/>
          <p14:tracePt t="138442" x="4313238" y="5710238"/>
          <p14:tracePt t="138456" x="4321175" y="5710238"/>
          <p14:tracePt t="138499" x="4329113" y="5710238"/>
          <p14:tracePt t="138535" x="4337050" y="5710238"/>
          <p14:tracePt t="138585" x="4321175" y="5710238"/>
          <p14:tracePt t="138591" x="4305300" y="5702300"/>
          <p14:tracePt t="138598" x="4281488" y="5702300"/>
          <p14:tracePt t="138606" x="4249738" y="5702300"/>
          <p14:tracePt t="138613" x="4186238" y="5702300"/>
          <p14:tracePt t="138620" x="4114800" y="5702300"/>
          <p14:tracePt t="138627" x="4043363" y="5702300"/>
          <p14:tracePt t="138634" x="3994150" y="5726113"/>
          <p14:tracePt t="138641" x="3938588" y="5734050"/>
          <p14:tracePt t="138648" x="3898900" y="5741988"/>
          <p14:tracePt t="138655" x="3859213" y="5749925"/>
          <p14:tracePt t="138662" x="3827463" y="5757863"/>
          <p14:tracePt t="138669" x="3811588" y="5757863"/>
          <p14:tracePt t="138677" x="3795713" y="5757863"/>
          <p14:tracePt t="138684" x="3795713" y="5765800"/>
          <p14:tracePt t="138706" x="3779838" y="5773738"/>
          <p14:tracePt t="138713" x="3771900" y="5781675"/>
          <p14:tracePt t="138720" x="3763963" y="5789613"/>
          <p14:tracePt t="138727" x="3756025" y="5797550"/>
          <p14:tracePt t="138733" x="3740150" y="5797550"/>
          <p14:tracePt t="138748" x="3732213" y="5805488"/>
          <p14:tracePt t="138755" x="3732213" y="5813425"/>
          <p14:tracePt t="138777" x="3716338" y="5813425"/>
          <p14:tracePt t="138805" x="3716338" y="5821363"/>
          <p14:tracePt t="138841" x="3716338" y="5829300"/>
          <p14:tracePt t="138855" x="3708400" y="5829300"/>
          <p14:tracePt t="138862" x="3708400" y="5837238"/>
          <p14:tracePt t="138897" x="3708400" y="5845175"/>
          <p14:tracePt t="138969" x="3708400" y="5853113"/>
          <p14:tracePt t="142323" x="3779838" y="5861050"/>
          <p14:tracePt t="142330" x="3875088" y="5876925"/>
          <p14:tracePt t="142337" x="3954463" y="5876925"/>
          <p14:tracePt t="142344" x="4075113" y="5884863"/>
          <p14:tracePt t="142351" x="4178300" y="5884863"/>
          <p14:tracePt t="142358" x="4313238" y="5884863"/>
          <p14:tracePt t="142366" x="4418013" y="5876925"/>
          <p14:tracePt t="142374" x="4537075" y="5868988"/>
          <p14:tracePt t="142379" x="4640263" y="5845175"/>
          <p14:tracePt t="142386" x="4760913" y="5821363"/>
          <p14:tracePt t="142393" x="4872038" y="5789613"/>
          <p14:tracePt t="142401" x="4975225" y="5765800"/>
          <p14:tracePt t="142409" x="5103813" y="5726113"/>
          <p14:tracePt t="142415" x="5214938" y="5686425"/>
          <p14:tracePt t="142423" x="5349875" y="5645150"/>
          <p14:tracePt t="142429" x="5454650" y="5621338"/>
          <p14:tracePt t="142436" x="5565775" y="5605463"/>
          <p14:tracePt t="142443" x="5661025" y="5573713"/>
          <p14:tracePt t="142451" x="5740400" y="5565775"/>
          <p14:tracePt t="142458" x="5805488" y="5565775"/>
          <p14:tracePt t="142465" x="5868988" y="5565775"/>
          <p14:tracePt t="142472" x="5900738" y="5565775"/>
          <p14:tracePt t="142479" x="5932488" y="5565775"/>
          <p14:tracePt t="142486" x="5940425" y="5581650"/>
          <p14:tracePt t="142493" x="5956300" y="5581650"/>
          <p14:tracePt t="142501" x="5964238" y="5589588"/>
          <p14:tracePt t="142509" x="5972175" y="5589588"/>
          <p14:tracePt t="142523" x="5972175" y="5597525"/>
          <p14:tracePt t="142536" x="5988050" y="5597525"/>
          <p14:tracePt t="142543" x="5988050" y="5605463"/>
          <p14:tracePt t="142558" x="5995988" y="5613400"/>
          <p14:tracePt t="142565" x="5995988" y="5621338"/>
          <p14:tracePt t="142572" x="5995988" y="5629275"/>
          <p14:tracePt t="142579" x="6011863" y="5629275"/>
          <p14:tracePt t="142586" x="6011863" y="5637213"/>
          <p14:tracePt t="142601" x="6019800" y="5645150"/>
          <p14:tracePt t="142615" x="6027738" y="5645150"/>
          <p14:tracePt t="142636" x="6035675" y="5645150"/>
          <p14:tracePt t="142650" x="6035675" y="5653088"/>
          <p14:tracePt t="147522" x="5924550" y="5637213"/>
          <p14:tracePt t="147528" x="5676900" y="5613400"/>
          <p14:tracePt t="147536" x="5373688" y="5597525"/>
          <p14:tracePt t="147542" x="4983163" y="5581650"/>
          <p14:tracePt t="147549" x="4608513" y="5565775"/>
          <p14:tracePt t="147557" x="4178300" y="5557838"/>
          <p14:tracePt t="147564" x="3748088" y="5557838"/>
          <p14:tracePt t="147573" x="3325813" y="5526088"/>
          <p14:tracePt t="147578" x="2894013" y="5494338"/>
          <p14:tracePt t="147585" x="2495550" y="5462588"/>
          <p14:tracePt t="147592" x="2144713" y="5446713"/>
          <p14:tracePt t="147600" x="1833563" y="5407025"/>
          <p14:tracePt t="147607" x="1562100" y="5367338"/>
          <p14:tracePt t="147613" x="1331913" y="5327650"/>
          <p14:tracePt t="147622" x="1147763" y="5302250"/>
          <p14:tracePt t="147628" x="996950" y="5270500"/>
          <p14:tracePt t="147635" x="893763" y="5246688"/>
          <p14:tracePt t="147642" x="812800" y="5222875"/>
          <p14:tracePt t="147650" x="757238" y="5207000"/>
          <p14:tracePt t="147657" x="717550" y="5207000"/>
          <p14:tracePt t="147664" x="693738" y="5207000"/>
          <p14:tracePt t="147671" x="669925" y="5199063"/>
          <p14:tracePt t="147685" x="661988" y="5199063"/>
          <p14:tracePt t="148162" x="542925" y="5175250"/>
          <p14:tracePt t="148169" x="398463" y="5151438"/>
          <p14:tracePt t="148177" x="231775" y="5127625"/>
          <p14:tracePt t="148184" x="55563" y="51196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40E18-452A-4A4A-9278-042586FD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from the Project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EADA9-999E-48CD-AAF8-23079B383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and understand the variety of Public-Access data, provided by the US Census Bureau</a:t>
            </a:r>
          </a:p>
          <a:p>
            <a:r>
              <a:rPr lang="en-US" dirty="0"/>
              <a:t>Calling and fetching data through APIs</a:t>
            </a:r>
          </a:p>
          <a:p>
            <a:r>
              <a:rPr lang="en-US" dirty="0"/>
              <a:t>Understand and explore use cases for different programming tools (Python, SQL, R)</a:t>
            </a:r>
          </a:p>
          <a:p>
            <a:r>
              <a:rPr lang="en-US" dirty="0"/>
              <a:t>Working with Spatial Map Data, and visualizing map data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EA65CAE-6AC2-4ACF-B1C8-CF375A785D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1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497">
        <p:fade/>
      </p:transition>
    </mc:Choice>
    <mc:Fallback>
      <p:transition spd="med" advTm="304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EAFD75-22D8-482C-A7F4-6201AD43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B1F1C35-7CB6-4972-B085-7377A7E3B6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6825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25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69">
        <p:fade/>
      </p:transition>
    </mc:Choice>
    <mc:Fallback>
      <p:transition spd="med" advTm="21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293</TotalTime>
  <Words>227</Words>
  <Application>Microsoft Office PowerPoint</Application>
  <PresentationFormat>Custom</PresentationFormat>
  <Paragraphs>45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Tech 16x9</vt:lpstr>
      <vt:lpstr>Analyzing Means of Commute to Work in the United States:</vt:lpstr>
      <vt:lpstr>Annual 1-Year American Census Survey (ACS)</vt:lpstr>
      <vt:lpstr>Research Questions</vt:lpstr>
      <vt:lpstr>Research Methodology</vt:lpstr>
      <vt:lpstr>Research Findings</vt:lpstr>
      <vt:lpstr>Lessons learned from the Project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Means of Commute to Work in the United States:</dc:title>
  <dc:creator>Sagar Deepakgiri Goswami</dc:creator>
  <cp:lastModifiedBy>Sagar Deepakgiri Goswami</cp:lastModifiedBy>
  <cp:revision>3</cp:revision>
  <dcterms:created xsi:type="dcterms:W3CDTF">2021-12-06T09:58:31Z</dcterms:created>
  <dcterms:modified xsi:type="dcterms:W3CDTF">2021-12-07T00:13:23Z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